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0693400" cy="7556500"/>
  <p:notesSz cx="10693400" cy="7556500"/>
  <p:embeddedFontLst>
    <p:embeddedFont>
      <p:font typeface="Arial" panose="020B0604020202020204" pitchFamily="34" charset="0"/>
      <p:regular r:id="rId44"/>
    </p:embeddedFont>
    <p:embeddedFont>
      <p:font typeface="Times New Roman" panose="02020603050405020304" pitchFamily="18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Wingdings" panose="05000000000000000000" pitchFamily="2" charset="2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30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31163" y="1271314"/>
            <a:ext cx="1231072" cy="386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12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12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12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632454" y="1154366"/>
            <a:ext cx="302895" cy="302895"/>
          </a:xfrm>
          <a:custGeom>
            <a:avLst/>
            <a:gdLst/>
            <a:ahLst/>
            <a:cxnLst/>
            <a:rect l="l" t="t" r="r" b="b"/>
            <a:pathLst>
              <a:path w="302895" h="302894">
                <a:moveTo>
                  <a:pt x="151307" y="302615"/>
                </a:moveTo>
                <a:lnTo>
                  <a:pt x="103472" y="294899"/>
                </a:lnTo>
                <a:lnTo>
                  <a:pt x="61935" y="273414"/>
                </a:lnTo>
                <a:lnTo>
                  <a:pt x="29186" y="240657"/>
                </a:lnTo>
                <a:lnTo>
                  <a:pt x="7711" y="199123"/>
                </a:lnTo>
                <a:lnTo>
                  <a:pt x="0" y="151307"/>
                </a:lnTo>
                <a:lnTo>
                  <a:pt x="7711" y="103472"/>
                </a:lnTo>
                <a:lnTo>
                  <a:pt x="29186" y="61935"/>
                </a:lnTo>
                <a:lnTo>
                  <a:pt x="61935" y="29186"/>
                </a:lnTo>
                <a:lnTo>
                  <a:pt x="103472" y="7711"/>
                </a:lnTo>
                <a:lnTo>
                  <a:pt x="151307" y="0"/>
                </a:lnTo>
                <a:lnTo>
                  <a:pt x="199123" y="7711"/>
                </a:lnTo>
                <a:lnTo>
                  <a:pt x="240657" y="29186"/>
                </a:lnTo>
                <a:lnTo>
                  <a:pt x="273414" y="61935"/>
                </a:lnTo>
                <a:lnTo>
                  <a:pt x="294899" y="103472"/>
                </a:lnTo>
                <a:lnTo>
                  <a:pt x="302615" y="151307"/>
                </a:lnTo>
                <a:lnTo>
                  <a:pt x="294899" y="199123"/>
                </a:lnTo>
                <a:lnTo>
                  <a:pt x="273414" y="240657"/>
                </a:lnTo>
                <a:lnTo>
                  <a:pt x="240657" y="273414"/>
                </a:lnTo>
                <a:lnTo>
                  <a:pt x="199123" y="294899"/>
                </a:lnTo>
                <a:lnTo>
                  <a:pt x="151307" y="302615"/>
                </a:lnTo>
                <a:close/>
              </a:path>
            </a:pathLst>
          </a:custGeom>
          <a:solidFill>
            <a:srgbClr val="43C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9682" y="1269977"/>
            <a:ext cx="2594034" cy="386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21293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33123" y="2492812"/>
            <a:ext cx="5027153" cy="2613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43357" y="1208455"/>
            <a:ext cx="74930" cy="149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5"/>
              </a:lnSpc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68743"/>
            <a:ext cx="10693400" cy="6014720"/>
          </a:xfrm>
          <a:custGeom>
            <a:avLst/>
            <a:gdLst/>
            <a:ahLst/>
            <a:cxnLst/>
            <a:rect l="l" t="t" r="r" b="b"/>
            <a:pathLst>
              <a:path w="10693400" h="6014720">
                <a:moveTo>
                  <a:pt x="10693400" y="6014237"/>
                </a:moveTo>
                <a:lnTo>
                  <a:pt x="0" y="6014237"/>
                </a:lnTo>
                <a:lnTo>
                  <a:pt x="0" y="0"/>
                </a:lnTo>
                <a:lnTo>
                  <a:pt x="10693400" y="0"/>
                </a:lnTo>
                <a:lnTo>
                  <a:pt x="10693400" y="6014237"/>
                </a:lnTo>
                <a:close/>
              </a:path>
            </a:pathLst>
          </a:custGeom>
          <a:solidFill>
            <a:srgbClr val="18222D">
              <a:alpha val="7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31314" y="2728290"/>
            <a:ext cx="5817870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3050" marR="5080" indent="-260985">
              <a:lnSpc>
                <a:spcPct val="100000"/>
              </a:lnSpc>
              <a:spcBef>
                <a:spcPts val="110"/>
              </a:spcBef>
            </a:pPr>
            <a:r>
              <a:rPr sz="4200" b="1" spc="-5" dirty="0">
                <a:solidFill>
                  <a:srgbClr val="FFFFFF"/>
                </a:solidFill>
                <a:latin typeface="Calibri"/>
                <a:cs typeface="Calibri"/>
              </a:rPr>
              <a:t>FPT STUDENT</a:t>
            </a:r>
            <a:r>
              <a:rPr sz="4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-5" dirty="0">
                <a:solidFill>
                  <a:srgbClr val="FFFFFF"/>
                </a:solidFill>
                <a:latin typeface="Calibri"/>
                <a:cs typeface="Calibri"/>
              </a:rPr>
              <a:t>INTERNSHIP  MANAGEMENT</a:t>
            </a:r>
            <a:r>
              <a:rPr sz="4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b="1" spc="-3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endParaRPr sz="4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40183" y="812168"/>
            <a:ext cx="5277485" cy="3453765"/>
            <a:chOff x="1140183" y="812168"/>
            <a:chExt cx="5277485" cy="3453765"/>
          </a:xfrm>
        </p:grpSpPr>
        <p:sp>
          <p:nvSpPr>
            <p:cNvPr id="6" name="object 6"/>
            <p:cNvSpPr/>
            <p:nvPr/>
          </p:nvSpPr>
          <p:spPr>
            <a:xfrm>
              <a:off x="4273943" y="4222648"/>
              <a:ext cx="537210" cy="43815"/>
            </a:xfrm>
            <a:custGeom>
              <a:avLst/>
              <a:gdLst/>
              <a:ahLst/>
              <a:cxnLst/>
              <a:rect l="l" t="t" r="r" b="b"/>
              <a:pathLst>
                <a:path w="537210" h="43814">
                  <a:moveTo>
                    <a:pt x="536828" y="43256"/>
                  </a:moveTo>
                  <a:lnTo>
                    <a:pt x="0" y="43256"/>
                  </a:lnTo>
                  <a:lnTo>
                    <a:pt x="0" y="0"/>
                  </a:lnTo>
                  <a:lnTo>
                    <a:pt x="536828" y="0"/>
                  </a:lnTo>
                  <a:lnTo>
                    <a:pt x="536828" y="43256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09731" y="4222648"/>
              <a:ext cx="537210" cy="43815"/>
            </a:xfrm>
            <a:custGeom>
              <a:avLst/>
              <a:gdLst/>
              <a:ahLst/>
              <a:cxnLst/>
              <a:rect l="l" t="t" r="r" b="b"/>
              <a:pathLst>
                <a:path w="537210" h="43814">
                  <a:moveTo>
                    <a:pt x="536828" y="43256"/>
                  </a:moveTo>
                  <a:lnTo>
                    <a:pt x="0" y="43256"/>
                  </a:lnTo>
                  <a:lnTo>
                    <a:pt x="0" y="0"/>
                  </a:lnTo>
                  <a:lnTo>
                    <a:pt x="536828" y="0"/>
                  </a:lnTo>
                  <a:lnTo>
                    <a:pt x="536828" y="43256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44769" y="4222648"/>
              <a:ext cx="537210" cy="43815"/>
            </a:xfrm>
            <a:custGeom>
              <a:avLst/>
              <a:gdLst/>
              <a:ahLst/>
              <a:cxnLst/>
              <a:rect l="l" t="t" r="r" b="b"/>
              <a:pathLst>
                <a:path w="537210" h="43814">
                  <a:moveTo>
                    <a:pt x="536867" y="43256"/>
                  </a:moveTo>
                  <a:lnTo>
                    <a:pt x="0" y="43256"/>
                  </a:lnTo>
                  <a:lnTo>
                    <a:pt x="0" y="0"/>
                  </a:lnTo>
                  <a:lnTo>
                    <a:pt x="536867" y="0"/>
                  </a:lnTo>
                  <a:lnTo>
                    <a:pt x="536867" y="43256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80696" y="4222648"/>
              <a:ext cx="537210" cy="43815"/>
            </a:xfrm>
            <a:custGeom>
              <a:avLst/>
              <a:gdLst/>
              <a:ahLst/>
              <a:cxnLst/>
              <a:rect l="l" t="t" r="r" b="b"/>
              <a:pathLst>
                <a:path w="537210" h="43814">
                  <a:moveTo>
                    <a:pt x="536828" y="43256"/>
                  </a:moveTo>
                  <a:lnTo>
                    <a:pt x="0" y="43256"/>
                  </a:lnTo>
                  <a:lnTo>
                    <a:pt x="0" y="0"/>
                  </a:lnTo>
                  <a:lnTo>
                    <a:pt x="536828" y="0"/>
                  </a:lnTo>
                  <a:lnTo>
                    <a:pt x="536828" y="43256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183" y="812168"/>
              <a:ext cx="3670509" cy="1078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1163" y="1271314"/>
            <a:ext cx="103505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Solution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099287" y="1852659"/>
            <a:ext cx="506730" cy="45085"/>
            <a:chOff x="5099287" y="1852659"/>
            <a:chExt cx="506730" cy="45085"/>
          </a:xfrm>
        </p:grpSpPr>
        <p:sp>
          <p:nvSpPr>
            <p:cNvPr id="10" name="object 10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501154" y="38887"/>
                  </a:moveTo>
                  <a:lnTo>
                    <a:pt x="0" y="38887"/>
                  </a:lnTo>
                  <a:lnTo>
                    <a:pt x="0" y="0"/>
                  </a:lnTo>
                  <a:lnTo>
                    <a:pt x="501154" y="0"/>
                  </a:lnTo>
                  <a:lnTo>
                    <a:pt x="501154" y="38887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0" y="0"/>
                  </a:moveTo>
                  <a:lnTo>
                    <a:pt x="501154" y="0"/>
                  </a:lnTo>
                  <a:lnTo>
                    <a:pt x="501154" y="38887"/>
                  </a:lnTo>
                  <a:lnTo>
                    <a:pt x="0" y="38887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90985" y="2023639"/>
            <a:ext cx="6089015" cy="3372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3. Out of</a:t>
            </a:r>
            <a:r>
              <a:rPr sz="1850" spc="-1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Scope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buChar char="-"/>
              <a:tabLst>
                <a:tab pos="262890" algn="l"/>
                <a:tab pos="263525" algn="l"/>
              </a:tabLst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Dashboard page </a:t>
            </a:r>
            <a:r>
              <a:rPr sz="1850" spc="-5" dirty="0">
                <a:solidFill>
                  <a:srgbClr val="435368"/>
                </a:solidFill>
                <a:latin typeface="Calibri"/>
                <a:cs typeface="Calibri"/>
              </a:rPr>
              <a:t>for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administrators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to view </a:t>
            </a:r>
            <a:r>
              <a:rPr sz="1850" spc="-5" dirty="0">
                <a:solidFill>
                  <a:srgbClr val="435368"/>
                </a:solidFill>
                <a:latin typeface="Calibri"/>
                <a:cs typeface="Calibri"/>
              </a:rPr>
              <a:t>system</a:t>
            </a:r>
            <a:r>
              <a:rPr sz="1850" spc="4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statistics.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buChar char="-"/>
              <a:tabLst>
                <a:tab pos="262890" algn="l"/>
                <a:tab pos="26352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ChatBot,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 ChatBox.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spcBef>
                <a:spcPts val="5"/>
              </a:spcBef>
              <a:buChar char="-"/>
              <a:tabLst>
                <a:tab pos="262890" algn="l"/>
                <a:tab pos="263525" algn="l"/>
              </a:tabLst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Support </a:t>
            </a:r>
            <a:r>
              <a:rPr sz="1850" spc="-5" dirty="0">
                <a:solidFill>
                  <a:srgbClr val="435368"/>
                </a:solidFill>
                <a:latin typeface="Calibri"/>
                <a:cs typeface="Calibri"/>
              </a:rPr>
              <a:t>for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multi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campuses.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35368"/>
              </a:buClr>
              <a:buFont typeface="Calibri"/>
              <a:buChar char="-"/>
            </a:pPr>
            <a:endParaRPr sz="190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buChar char="-"/>
              <a:tabLst>
                <a:tab pos="262890" algn="l"/>
                <a:tab pos="263525" algn="l"/>
              </a:tabLst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Book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interview</a:t>
            </a:r>
            <a:r>
              <a:rPr sz="1850" spc="-1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schedule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buChar char="-"/>
              <a:tabLst>
                <a:tab pos="262890" algn="l"/>
                <a:tab pos="263525" algn="l"/>
              </a:tabLst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Phone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Application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8371" y="1183093"/>
            <a:ext cx="16446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8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6" y="771131"/>
              <a:ext cx="3735070" cy="6014720"/>
            </a:xfrm>
            <a:custGeom>
              <a:avLst/>
              <a:gdLst/>
              <a:ahLst/>
              <a:cxnLst/>
              <a:rect l="l" t="t" r="r" b="b"/>
              <a:pathLst>
                <a:path w="3735070" h="6014720">
                  <a:moveTo>
                    <a:pt x="1766734" y="6014643"/>
                  </a:moveTo>
                  <a:lnTo>
                    <a:pt x="0" y="6014643"/>
                  </a:lnTo>
                  <a:lnTo>
                    <a:pt x="1968340" y="0"/>
                  </a:lnTo>
                  <a:lnTo>
                    <a:pt x="3735025" y="0"/>
                  </a:lnTo>
                  <a:lnTo>
                    <a:pt x="1766734" y="6014643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3288" y="3160927"/>
            <a:ext cx="1115695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spc="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7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8060" y="3160481"/>
            <a:ext cx="4543425" cy="614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dirty="0">
                <a:solidFill>
                  <a:srgbClr val="435368"/>
                </a:solidFill>
                <a:latin typeface="Arial"/>
                <a:cs typeface="Arial"/>
              </a:rPr>
              <a:t>Project</a:t>
            </a:r>
            <a:r>
              <a:rPr sz="3850" spc="-55" dirty="0">
                <a:solidFill>
                  <a:srgbClr val="435368"/>
                </a:solidFill>
                <a:latin typeface="Arial"/>
                <a:cs typeface="Arial"/>
              </a:rPr>
              <a:t> </a:t>
            </a:r>
            <a:r>
              <a:rPr sz="3850" spc="-5" dirty="0">
                <a:solidFill>
                  <a:srgbClr val="435368"/>
                </a:solidFill>
                <a:latin typeface="Arial"/>
                <a:cs typeface="Arial"/>
              </a:rPr>
              <a:t>Management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84464" y="1271314"/>
            <a:ext cx="152844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T</a:t>
            </a:r>
            <a:r>
              <a:rPr spc="-25" dirty="0"/>
              <a:t>E</a:t>
            </a:r>
            <a:r>
              <a:rPr spc="5" dirty="0"/>
              <a:t>AM</a:t>
            </a:r>
            <a:r>
              <a:rPr spc="-15" dirty="0"/>
              <a:t>W</a:t>
            </a:r>
            <a:r>
              <a:rPr spc="5" dirty="0"/>
              <a:t>ORK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099287" y="1852659"/>
            <a:ext cx="506730" cy="45085"/>
            <a:chOff x="5099287" y="1852659"/>
            <a:chExt cx="506730" cy="45085"/>
          </a:xfrm>
        </p:grpSpPr>
        <p:sp>
          <p:nvSpPr>
            <p:cNvPr id="10" name="object 10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501154" y="38887"/>
                  </a:moveTo>
                  <a:lnTo>
                    <a:pt x="0" y="38887"/>
                  </a:lnTo>
                  <a:lnTo>
                    <a:pt x="0" y="0"/>
                  </a:lnTo>
                  <a:lnTo>
                    <a:pt x="501154" y="0"/>
                  </a:lnTo>
                  <a:lnTo>
                    <a:pt x="501154" y="38887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0" y="0"/>
                  </a:moveTo>
                  <a:lnTo>
                    <a:pt x="501154" y="0"/>
                  </a:lnTo>
                  <a:lnTo>
                    <a:pt x="501154" y="38887"/>
                  </a:lnTo>
                  <a:lnTo>
                    <a:pt x="0" y="38887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33123" y="2492812"/>
            <a:ext cx="4983480" cy="2613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35"/>
              </a:spcBef>
              <a:buChar char="-"/>
              <a:tabLst>
                <a:tab pos="140335" algn="l"/>
              </a:tabLst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Time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: </a:t>
            </a: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6h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/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day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,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5days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/</a:t>
            </a:r>
            <a:r>
              <a:rPr sz="1850" spc="-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week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139700" indent="-127635">
              <a:lnSpc>
                <a:spcPct val="100000"/>
              </a:lnSpc>
              <a:buChar char="-"/>
              <a:tabLst>
                <a:tab pos="14033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Location : Room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F305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,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FPT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University </a:t>
            </a: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Hoa</a:t>
            </a:r>
            <a:r>
              <a:rPr sz="1850" spc="-2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Lac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35368"/>
              </a:buClr>
              <a:buFont typeface="Calibri"/>
              <a:buChar char="-"/>
            </a:pPr>
            <a:endParaRPr sz="1900">
              <a:latin typeface="Calibri"/>
              <a:cs typeface="Calibri"/>
            </a:endParaRPr>
          </a:p>
          <a:p>
            <a:pPr marL="139700" indent="-127635">
              <a:lnSpc>
                <a:spcPct val="100000"/>
              </a:lnSpc>
              <a:buChar char="-"/>
              <a:tabLst>
                <a:tab pos="140335" algn="l"/>
              </a:tabLst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Communication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: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Phone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,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Email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, Facebook ,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-15" dirty="0">
                <a:solidFill>
                  <a:srgbClr val="435368"/>
                </a:solidFill>
                <a:latin typeface="Calibri"/>
                <a:cs typeface="Calibri"/>
              </a:rPr>
              <a:t>Trello</a:t>
            </a:r>
            <a:endParaRPr sz="1850">
              <a:latin typeface="Calibri"/>
              <a:cs typeface="Calibri"/>
            </a:endParaRPr>
          </a:p>
          <a:p>
            <a:pPr marL="66675" marR="1534795" indent="-54610">
              <a:lnSpc>
                <a:spcPct val="203399"/>
              </a:lnSpc>
              <a:buChar char="-"/>
              <a:tabLst>
                <a:tab pos="140335" algn="l"/>
              </a:tabLst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Supervisor meeting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: </a:t>
            </a: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Once a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week  </a:t>
            </a:r>
            <a:r>
              <a:rPr sz="1850" spc="-5" dirty="0">
                <a:solidFill>
                  <a:srgbClr val="435368"/>
                </a:solidFill>
                <a:latin typeface="Calibri"/>
                <a:cs typeface="Calibri"/>
              </a:rPr>
              <a:t>Teambuildig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: </a:t>
            </a: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Once a</a:t>
            </a:r>
            <a:r>
              <a:rPr sz="1850" spc="-1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month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83600" y="1271314"/>
            <a:ext cx="3526154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SOFTWARE </a:t>
            </a:r>
            <a:r>
              <a:rPr dirty="0"/>
              <a:t>PROCESS</a:t>
            </a:r>
            <a:r>
              <a:rPr spc="-70" dirty="0"/>
              <a:t> </a:t>
            </a:r>
            <a:r>
              <a:rPr spc="5" dirty="0"/>
              <a:t>MODEL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099287" y="1852659"/>
            <a:ext cx="506730" cy="45085"/>
            <a:chOff x="5099287" y="1852659"/>
            <a:chExt cx="506730" cy="45085"/>
          </a:xfrm>
        </p:grpSpPr>
        <p:sp>
          <p:nvSpPr>
            <p:cNvPr id="10" name="object 10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501154" y="38887"/>
                  </a:moveTo>
                  <a:lnTo>
                    <a:pt x="0" y="38887"/>
                  </a:lnTo>
                  <a:lnTo>
                    <a:pt x="0" y="0"/>
                  </a:lnTo>
                  <a:lnTo>
                    <a:pt x="501154" y="0"/>
                  </a:lnTo>
                  <a:lnTo>
                    <a:pt x="501154" y="38887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0" y="0"/>
                  </a:moveTo>
                  <a:lnTo>
                    <a:pt x="501154" y="0"/>
                  </a:lnTo>
                  <a:lnTo>
                    <a:pt x="501154" y="38887"/>
                  </a:lnTo>
                  <a:lnTo>
                    <a:pt x="0" y="38887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089" y="2066086"/>
            <a:ext cx="7940002" cy="41949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74995" y="1271314"/>
            <a:ext cx="374332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PROJECT </a:t>
            </a:r>
            <a:r>
              <a:rPr spc="5" dirty="0"/>
              <a:t>MANAGEMENT</a:t>
            </a:r>
            <a:r>
              <a:rPr spc="-40" dirty="0"/>
              <a:t> </a:t>
            </a:r>
            <a:r>
              <a:rPr dirty="0"/>
              <a:t>PLAN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099287" y="1852659"/>
            <a:ext cx="506730" cy="45085"/>
            <a:chOff x="5099287" y="1852659"/>
            <a:chExt cx="506730" cy="45085"/>
          </a:xfrm>
        </p:grpSpPr>
        <p:sp>
          <p:nvSpPr>
            <p:cNvPr id="10" name="object 10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501154" y="38887"/>
                  </a:moveTo>
                  <a:lnTo>
                    <a:pt x="0" y="38887"/>
                  </a:lnTo>
                  <a:lnTo>
                    <a:pt x="0" y="0"/>
                  </a:lnTo>
                  <a:lnTo>
                    <a:pt x="501154" y="0"/>
                  </a:lnTo>
                  <a:lnTo>
                    <a:pt x="501154" y="38887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0" y="0"/>
                  </a:moveTo>
                  <a:lnTo>
                    <a:pt x="501154" y="0"/>
                  </a:lnTo>
                  <a:lnTo>
                    <a:pt x="501154" y="38887"/>
                  </a:lnTo>
                  <a:lnTo>
                    <a:pt x="0" y="38887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730" y="2065969"/>
            <a:ext cx="9291227" cy="34499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96745" y="1271314"/>
            <a:ext cx="249999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RISK</a:t>
            </a:r>
            <a:r>
              <a:rPr spc="-40" dirty="0"/>
              <a:t> </a:t>
            </a:r>
            <a:r>
              <a:rPr dirty="0"/>
              <a:t>MANAGEMENT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099287" y="1852659"/>
            <a:ext cx="506730" cy="45085"/>
            <a:chOff x="5099287" y="1852659"/>
            <a:chExt cx="506730" cy="45085"/>
          </a:xfrm>
        </p:grpSpPr>
        <p:sp>
          <p:nvSpPr>
            <p:cNvPr id="10" name="object 10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501154" y="38887"/>
                  </a:moveTo>
                  <a:lnTo>
                    <a:pt x="0" y="38887"/>
                  </a:lnTo>
                  <a:lnTo>
                    <a:pt x="0" y="0"/>
                  </a:lnTo>
                  <a:lnTo>
                    <a:pt x="501154" y="0"/>
                  </a:lnTo>
                  <a:lnTo>
                    <a:pt x="501154" y="38887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0" y="0"/>
                  </a:moveTo>
                  <a:lnTo>
                    <a:pt x="501154" y="0"/>
                  </a:lnTo>
                  <a:lnTo>
                    <a:pt x="501154" y="38887"/>
                  </a:lnTo>
                  <a:lnTo>
                    <a:pt x="0" y="38887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429" y="2065969"/>
            <a:ext cx="9828571" cy="43883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78445" y="3071609"/>
            <a:ext cx="763270" cy="763270"/>
            <a:chOff x="1378445" y="3071609"/>
            <a:chExt cx="763270" cy="763270"/>
          </a:xfrm>
        </p:grpSpPr>
        <p:sp>
          <p:nvSpPr>
            <p:cNvPr id="9" name="object 9"/>
            <p:cNvSpPr/>
            <p:nvPr/>
          </p:nvSpPr>
          <p:spPr>
            <a:xfrm>
              <a:off x="1378445" y="3071609"/>
              <a:ext cx="763270" cy="763270"/>
            </a:xfrm>
            <a:custGeom>
              <a:avLst/>
              <a:gdLst/>
              <a:ahLst/>
              <a:cxnLst/>
              <a:rect l="l" t="t" r="r" b="b"/>
              <a:pathLst>
                <a:path w="763269" h="763270">
                  <a:moveTo>
                    <a:pt x="381495" y="763041"/>
                  </a:moveTo>
                  <a:lnTo>
                    <a:pt x="333641" y="760068"/>
                  </a:lnTo>
                  <a:lnTo>
                    <a:pt x="287561" y="751390"/>
                  </a:lnTo>
                  <a:lnTo>
                    <a:pt x="243612" y="737362"/>
                  </a:lnTo>
                  <a:lnTo>
                    <a:pt x="202152" y="718343"/>
                  </a:lnTo>
                  <a:lnTo>
                    <a:pt x="163539" y="694689"/>
                  </a:lnTo>
                  <a:lnTo>
                    <a:pt x="128129" y="666760"/>
                  </a:lnTo>
                  <a:lnTo>
                    <a:pt x="96281" y="634911"/>
                  </a:lnTo>
                  <a:lnTo>
                    <a:pt x="68351" y="599502"/>
                  </a:lnTo>
                  <a:lnTo>
                    <a:pt x="44698" y="560888"/>
                  </a:lnTo>
                  <a:lnTo>
                    <a:pt x="25679" y="519428"/>
                  </a:lnTo>
                  <a:lnTo>
                    <a:pt x="11651" y="475479"/>
                  </a:lnTo>
                  <a:lnTo>
                    <a:pt x="2972" y="429399"/>
                  </a:lnTo>
                  <a:lnTo>
                    <a:pt x="0" y="381546"/>
                  </a:lnTo>
                  <a:lnTo>
                    <a:pt x="2972" y="333683"/>
                  </a:lnTo>
                  <a:lnTo>
                    <a:pt x="11651" y="287596"/>
                  </a:lnTo>
                  <a:lnTo>
                    <a:pt x="25679" y="243641"/>
                  </a:lnTo>
                  <a:lnTo>
                    <a:pt x="44698" y="202175"/>
                  </a:lnTo>
                  <a:lnTo>
                    <a:pt x="68351" y="163556"/>
                  </a:lnTo>
                  <a:lnTo>
                    <a:pt x="96281" y="128142"/>
                  </a:lnTo>
                  <a:lnTo>
                    <a:pt x="128129" y="96290"/>
                  </a:lnTo>
                  <a:lnTo>
                    <a:pt x="163539" y="68357"/>
                  </a:lnTo>
                  <a:lnTo>
                    <a:pt x="202152" y="44702"/>
                  </a:lnTo>
                  <a:lnTo>
                    <a:pt x="243612" y="25681"/>
                  </a:lnTo>
                  <a:lnTo>
                    <a:pt x="287561" y="11652"/>
                  </a:lnTo>
                  <a:lnTo>
                    <a:pt x="333641" y="2972"/>
                  </a:lnTo>
                  <a:lnTo>
                    <a:pt x="381495" y="0"/>
                  </a:lnTo>
                  <a:lnTo>
                    <a:pt x="429349" y="2972"/>
                  </a:lnTo>
                  <a:lnTo>
                    <a:pt x="475432" y="11652"/>
                  </a:lnTo>
                  <a:lnTo>
                    <a:pt x="519384" y="25681"/>
                  </a:lnTo>
                  <a:lnTo>
                    <a:pt x="560849" y="44702"/>
                  </a:lnTo>
                  <a:lnTo>
                    <a:pt x="599468" y="68357"/>
                  </a:lnTo>
                  <a:lnTo>
                    <a:pt x="634883" y="96290"/>
                  </a:lnTo>
                  <a:lnTo>
                    <a:pt x="666737" y="128142"/>
                  </a:lnTo>
                  <a:lnTo>
                    <a:pt x="694673" y="163556"/>
                  </a:lnTo>
                  <a:lnTo>
                    <a:pt x="718331" y="202175"/>
                  </a:lnTo>
                  <a:lnTo>
                    <a:pt x="737355" y="243641"/>
                  </a:lnTo>
                  <a:lnTo>
                    <a:pt x="751386" y="287596"/>
                  </a:lnTo>
                  <a:lnTo>
                    <a:pt x="760068" y="333683"/>
                  </a:lnTo>
                  <a:lnTo>
                    <a:pt x="763041" y="381546"/>
                  </a:lnTo>
                  <a:lnTo>
                    <a:pt x="760068" y="429399"/>
                  </a:lnTo>
                  <a:lnTo>
                    <a:pt x="751386" y="475479"/>
                  </a:lnTo>
                  <a:lnTo>
                    <a:pt x="737355" y="519428"/>
                  </a:lnTo>
                  <a:lnTo>
                    <a:pt x="718331" y="560888"/>
                  </a:lnTo>
                  <a:lnTo>
                    <a:pt x="694673" y="599502"/>
                  </a:lnTo>
                  <a:lnTo>
                    <a:pt x="666737" y="634911"/>
                  </a:lnTo>
                  <a:lnTo>
                    <a:pt x="634883" y="666760"/>
                  </a:lnTo>
                  <a:lnTo>
                    <a:pt x="599468" y="694689"/>
                  </a:lnTo>
                  <a:lnTo>
                    <a:pt x="560849" y="718343"/>
                  </a:lnTo>
                  <a:lnTo>
                    <a:pt x="519384" y="737362"/>
                  </a:lnTo>
                  <a:lnTo>
                    <a:pt x="475432" y="751390"/>
                  </a:lnTo>
                  <a:lnTo>
                    <a:pt x="429349" y="760068"/>
                  </a:lnTo>
                  <a:lnTo>
                    <a:pt x="381495" y="763041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3042" y="3303193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280835" y="134835"/>
                  </a:moveTo>
                  <a:lnTo>
                    <a:pt x="190995" y="44945"/>
                  </a:lnTo>
                  <a:lnTo>
                    <a:pt x="230289" y="11252"/>
                  </a:lnTo>
                  <a:lnTo>
                    <a:pt x="235889" y="5600"/>
                  </a:lnTo>
                  <a:lnTo>
                    <a:pt x="241541" y="0"/>
                  </a:lnTo>
                  <a:lnTo>
                    <a:pt x="252755" y="0"/>
                  </a:lnTo>
                  <a:lnTo>
                    <a:pt x="264020" y="5600"/>
                  </a:lnTo>
                  <a:lnTo>
                    <a:pt x="320179" y="61810"/>
                  </a:lnTo>
                  <a:lnTo>
                    <a:pt x="320179" y="67411"/>
                  </a:lnTo>
                  <a:lnTo>
                    <a:pt x="325780" y="73025"/>
                  </a:lnTo>
                  <a:lnTo>
                    <a:pt x="325780" y="84277"/>
                  </a:lnTo>
                  <a:lnTo>
                    <a:pt x="320179" y="95491"/>
                  </a:lnTo>
                  <a:lnTo>
                    <a:pt x="320179" y="101104"/>
                  </a:lnTo>
                  <a:lnTo>
                    <a:pt x="280835" y="134835"/>
                  </a:lnTo>
                  <a:close/>
                </a:path>
                <a:path w="326389" h="326389">
                  <a:moveTo>
                    <a:pt x="89839" y="325831"/>
                  </a:moveTo>
                  <a:lnTo>
                    <a:pt x="0" y="325831"/>
                  </a:lnTo>
                  <a:lnTo>
                    <a:pt x="0" y="235940"/>
                  </a:lnTo>
                  <a:lnTo>
                    <a:pt x="179730" y="56159"/>
                  </a:lnTo>
                  <a:lnTo>
                    <a:pt x="219062" y="95491"/>
                  </a:lnTo>
                  <a:lnTo>
                    <a:pt x="185343" y="95491"/>
                  </a:lnTo>
                  <a:lnTo>
                    <a:pt x="67373" y="213461"/>
                  </a:lnTo>
                  <a:lnTo>
                    <a:pt x="67373" y="219075"/>
                  </a:lnTo>
                  <a:lnTo>
                    <a:pt x="196595" y="219075"/>
                  </a:lnTo>
                  <a:lnTo>
                    <a:pt x="185343" y="230327"/>
                  </a:lnTo>
                  <a:lnTo>
                    <a:pt x="50545" y="230327"/>
                  </a:lnTo>
                  <a:lnTo>
                    <a:pt x="28079" y="247154"/>
                  </a:lnTo>
                  <a:lnTo>
                    <a:pt x="28079" y="269621"/>
                  </a:lnTo>
                  <a:lnTo>
                    <a:pt x="56159" y="269621"/>
                  </a:lnTo>
                  <a:lnTo>
                    <a:pt x="56159" y="297751"/>
                  </a:lnTo>
                  <a:lnTo>
                    <a:pt x="117919" y="297751"/>
                  </a:lnTo>
                  <a:lnTo>
                    <a:pt x="89839" y="325831"/>
                  </a:lnTo>
                  <a:close/>
                </a:path>
                <a:path w="326389" h="326389">
                  <a:moveTo>
                    <a:pt x="196595" y="219075"/>
                  </a:moveTo>
                  <a:lnTo>
                    <a:pt x="73025" y="219075"/>
                  </a:lnTo>
                  <a:lnTo>
                    <a:pt x="190995" y="101104"/>
                  </a:lnTo>
                  <a:lnTo>
                    <a:pt x="190995" y="95491"/>
                  </a:lnTo>
                  <a:lnTo>
                    <a:pt x="219062" y="95491"/>
                  </a:lnTo>
                  <a:lnTo>
                    <a:pt x="269620" y="146050"/>
                  </a:lnTo>
                  <a:lnTo>
                    <a:pt x="196595" y="219075"/>
                  </a:lnTo>
                  <a:close/>
                </a:path>
                <a:path w="326389" h="326389">
                  <a:moveTo>
                    <a:pt x="117919" y="297751"/>
                  </a:moveTo>
                  <a:lnTo>
                    <a:pt x="78625" y="297751"/>
                  </a:lnTo>
                  <a:lnTo>
                    <a:pt x="101104" y="280885"/>
                  </a:lnTo>
                  <a:lnTo>
                    <a:pt x="50545" y="230327"/>
                  </a:lnTo>
                  <a:lnTo>
                    <a:pt x="185343" y="230327"/>
                  </a:lnTo>
                  <a:lnTo>
                    <a:pt x="117919" y="2977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78445" y="4090149"/>
            <a:ext cx="763270" cy="763270"/>
            <a:chOff x="1378445" y="4090149"/>
            <a:chExt cx="763270" cy="763270"/>
          </a:xfrm>
        </p:grpSpPr>
        <p:sp>
          <p:nvSpPr>
            <p:cNvPr id="12" name="object 12"/>
            <p:cNvSpPr/>
            <p:nvPr/>
          </p:nvSpPr>
          <p:spPr>
            <a:xfrm>
              <a:off x="1378445" y="4090149"/>
              <a:ext cx="763270" cy="763270"/>
            </a:xfrm>
            <a:custGeom>
              <a:avLst/>
              <a:gdLst/>
              <a:ahLst/>
              <a:cxnLst/>
              <a:rect l="l" t="t" r="r" b="b"/>
              <a:pathLst>
                <a:path w="763269" h="763270">
                  <a:moveTo>
                    <a:pt x="381495" y="763041"/>
                  </a:moveTo>
                  <a:lnTo>
                    <a:pt x="333641" y="760068"/>
                  </a:lnTo>
                  <a:lnTo>
                    <a:pt x="287561" y="751386"/>
                  </a:lnTo>
                  <a:lnTo>
                    <a:pt x="243612" y="737355"/>
                  </a:lnTo>
                  <a:lnTo>
                    <a:pt x="202152" y="718331"/>
                  </a:lnTo>
                  <a:lnTo>
                    <a:pt x="163539" y="694673"/>
                  </a:lnTo>
                  <a:lnTo>
                    <a:pt x="128129" y="666737"/>
                  </a:lnTo>
                  <a:lnTo>
                    <a:pt x="96281" y="634883"/>
                  </a:lnTo>
                  <a:lnTo>
                    <a:pt x="68351" y="599468"/>
                  </a:lnTo>
                  <a:lnTo>
                    <a:pt x="44698" y="560849"/>
                  </a:lnTo>
                  <a:lnTo>
                    <a:pt x="25679" y="519384"/>
                  </a:lnTo>
                  <a:lnTo>
                    <a:pt x="11651" y="475432"/>
                  </a:lnTo>
                  <a:lnTo>
                    <a:pt x="2972" y="429349"/>
                  </a:lnTo>
                  <a:lnTo>
                    <a:pt x="0" y="381495"/>
                  </a:lnTo>
                  <a:lnTo>
                    <a:pt x="2972" y="333641"/>
                  </a:lnTo>
                  <a:lnTo>
                    <a:pt x="11651" y="287561"/>
                  </a:lnTo>
                  <a:lnTo>
                    <a:pt x="25679" y="243612"/>
                  </a:lnTo>
                  <a:lnTo>
                    <a:pt x="44698" y="202152"/>
                  </a:lnTo>
                  <a:lnTo>
                    <a:pt x="68351" y="163539"/>
                  </a:lnTo>
                  <a:lnTo>
                    <a:pt x="96281" y="128129"/>
                  </a:lnTo>
                  <a:lnTo>
                    <a:pt x="128129" y="96281"/>
                  </a:lnTo>
                  <a:lnTo>
                    <a:pt x="163539" y="68351"/>
                  </a:lnTo>
                  <a:lnTo>
                    <a:pt x="202152" y="44698"/>
                  </a:lnTo>
                  <a:lnTo>
                    <a:pt x="243612" y="25679"/>
                  </a:lnTo>
                  <a:lnTo>
                    <a:pt x="287561" y="11651"/>
                  </a:lnTo>
                  <a:lnTo>
                    <a:pt x="333641" y="2972"/>
                  </a:lnTo>
                  <a:lnTo>
                    <a:pt x="381495" y="0"/>
                  </a:lnTo>
                  <a:lnTo>
                    <a:pt x="429349" y="2972"/>
                  </a:lnTo>
                  <a:lnTo>
                    <a:pt x="475432" y="11651"/>
                  </a:lnTo>
                  <a:lnTo>
                    <a:pt x="519384" y="25679"/>
                  </a:lnTo>
                  <a:lnTo>
                    <a:pt x="560849" y="44698"/>
                  </a:lnTo>
                  <a:lnTo>
                    <a:pt x="599468" y="68351"/>
                  </a:lnTo>
                  <a:lnTo>
                    <a:pt x="634883" y="96281"/>
                  </a:lnTo>
                  <a:lnTo>
                    <a:pt x="666737" y="128129"/>
                  </a:lnTo>
                  <a:lnTo>
                    <a:pt x="694673" y="163539"/>
                  </a:lnTo>
                  <a:lnTo>
                    <a:pt x="718331" y="202152"/>
                  </a:lnTo>
                  <a:lnTo>
                    <a:pt x="737355" y="243612"/>
                  </a:lnTo>
                  <a:lnTo>
                    <a:pt x="751386" y="287561"/>
                  </a:lnTo>
                  <a:lnTo>
                    <a:pt x="760068" y="333641"/>
                  </a:lnTo>
                  <a:lnTo>
                    <a:pt x="763041" y="381495"/>
                  </a:lnTo>
                  <a:lnTo>
                    <a:pt x="760068" y="429349"/>
                  </a:lnTo>
                  <a:lnTo>
                    <a:pt x="751386" y="475432"/>
                  </a:lnTo>
                  <a:lnTo>
                    <a:pt x="737355" y="519384"/>
                  </a:lnTo>
                  <a:lnTo>
                    <a:pt x="718331" y="560849"/>
                  </a:lnTo>
                  <a:lnTo>
                    <a:pt x="694673" y="599468"/>
                  </a:lnTo>
                  <a:lnTo>
                    <a:pt x="666737" y="634883"/>
                  </a:lnTo>
                  <a:lnTo>
                    <a:pt x="634883" y="666737"/>
                  </a:lnTo>
                  <a:lnTo>
                    <a:pt x="599468" y="694673"/>
                  </a:lnTo>
                  <a:lnTo>
                    <a:pt x="560849" y="718331"/>
                  </a:lnTo>
                  <a:lnTo>
                    <a:pt x="519384" y="737355"/>
                  </a:lnTo>
                  <a:lnTo>
                    <a:pt x="475432" y="751386"/>
                  </a:lnTo>
                  <a:lnTo>
                    <a:pt x="429349" y="760068"/>
                  </a:lnTo>
                  <a:lnTo>
                    <a:pt x="381495" y="763041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42757" y="4330598"/>
              <a:ext cx="454659" cy="342265"/>
            </a:xfrm>
            <a:custGeom>
              <a:avLst/>
              <a:gdLst/>
              <a:ahLst/>
              <a:cxnLst/>
              <a:rect l="l" t="t" r="r" b="b"/>
              <a:pathLst>
                <a:path w="454660" h="342264">
                  <a:moveTo>
                    <a:pt x="236537" y="341960"/>
                  </a:moveTo>
                  <a:lnTo>
                    <a:pt x="218033" y="341960"/>
                  </a:lnTo>
                  <a:lnTo>
                    <a:pt x="210629" y="338239"/>
                  </a:lnTo>
                  <a:lnTo>
                    <a:pt x="206959" y="334517"/>
                  </a:lnTo>
                  <a:lnTo>
                    <a:pt x="7391" y="118960"/>
                  </a:lnTo>
                  <a:lnTo>
                    <a:pt x="3721" y="115239"/>
                  </a:lnTo>
                  <a:lnTo>
                    <a:pt x="0" y="107797"/>
                  </a:lnTo>
                  <a:lnTo>
                    <a:pt x="0" y="92925"/>
                  </a:lnTo>
                  <a:lnTo>
                    <a:pt x="3721" y="85534"/>
                  </a:lnTo>
                  <a:lnTo>
                    <a:pt x="84975" y="3721"/>
                  </a:lnTo>
                  <a:lnTo>
                    <a:pt x="92367" y="0"/>
                  </a:lnTo>
                  <a:lnTo>
                    <a:pt x="362191" y="0"/>
                  </a:lnTo>
                  <a:lnTo>
                    <a:pt x="369582" y="3721"/>
                  </a:lnTo>
                  <a:lnTo>
                    <a:pt x="373252" y="7442"/>
                  </a:lnTo>
                  <a:lnTo>
                    <a:pt x="394340" y="29768"/>
                  </a:lnTo>
                  <a:lnTo>
                    <a:pt x="110870" y="29768"/>
                  </a:lnTo>
                  <a:lnTo>
                    <a:pt x="115188" y="33489"/>
                  </a:lnTo>
                  <a:lnTo>
                    <a:pt x="96088" y="33489"/>
                  </a:lnTo>
                  <a:lnTo>
                    <a:pt x="29565" y="100368"/>
                  </a:lnTo>
                  <a:lnTo>
                    <a:pt x="454571" y="100368"/>
                  </a:lnTo>
                  <a:lnTo>
                    <a:pt x="454571" y="107797"/>
                  </a:lnTo>
                  <a:lnTo>
                    <a:pt x="450888" y="115239"/>
                  </a:lnTo>
                  <a:lnTo>
                    <a:pt x="40678" y="115239"/>
                  </a:lnTo>
                  <a:lnTo>
                    <a:pt x="181063" y="263918"/>
                  </a:lnTo>
                  <a:lnTo>
                    <a:pt x="195228" y="263918"/>
                  </a:lnTo>
                  <a:lnTo>
                    <a:pt x="210629" y="289915"/>
                  </a:lnTo>
                  <a:lnTo>
                    <a:pt x="224731" y="289915"/>
                  </a:lnTo>
                  <a:lnTo>
                    <a:pt x="225425" y="293636"/>
                  </a:lnTo>
                  <a:lnTo>
                    <a:pt x="285450" y="293636"/>
                  </a:lnTo>
                  <a:lnTo>
                    <a:pt x="247599" y="334517"/>
                  </a:lnTo>
                  <a:lnTo>
                    <a:pt x="243928" y="338239"/>
                  </a:lnTo>
                  <a:lnTo>
                    <a:pt x="236537" y="341960"/>
                  </a:lnTo>
                  <a:close/>
                </a:path>
                <a:path w="454660" h="342264">
                  <a:moveTo>
                    <a:pt x="156291" y="52044"/>
                  </a:moveTo>
                  <a:lnTo>
                    <a:pt x="136715" y="52044"/>
                  </a:lnTo>
                  <a:lnTo>
                    <a:pt x="158889" y="29768"/>
                  </a:lnTo>
                  <a:lnTo>
                    <a:pt x="195846" y="29768"/>
                  </a:lnTo>
                  <a:lnTo>
                    <a:pt x="200080" y="33489"/>
                  </a:lnTo>
                  <a:lnTo>
                    <a:pt x="177393" y="33489"/>
                  </a:lnTo>
                  <a:lnTo>
                    <a:pt x="156291" y="52044"/>
                  </a:lnTo>
                  <a:close/>
                </a:path>
                <a:path w="454660" h="342264">
                  <a:moveTo>
                    <a:pt x="246711" y="55765"/>
                  </a:moveTo>
                  <a:lnTo>
                    <a:pt x="225425" y="55765"/>
                  </a:lnTo>
                  <a:lnTo>
                    <a:pt x="258711" y="29768"/>
                  </a:lnTo>
                  <a:lnTo>
                    <a:pt x="291947" y="29768"/>
                  </a:lnTo>
                  <a:lnTo>
                    <a:pt x="296273" y="33489"/>
                  </a:lnTo>
                  <a:lnTo>
                    <a:pt x="277164" y="33489"/>
                  </a:lnTo>
                  <a:lnTo>
                    <a:pt x="246711" y="55765"/>
                  </a:lnTo>
                  <a:close/>
                </a:path>
                <a:path w="454660" h="342264">
                  <a:moveTo>
                    <a:pt x="337719" y="52044"/>
                  </a:moveTo>
                  <a:lnTo>
                    <a:pt x="317842" y="52044"/>
                  </a:lnTo>
                  <a:lnTo>
                    <a:pt x="343687" y="29768"/>
                  </a:lnTo>
                  <a:lnTo>
                    <a:pt x="394340" y="29768"/>
                  </a:lnTo>
                  <a:lnTo>
                    <a:pt x="397855" y="33489"/>
                  </a:lnTo>
                  <a:lnTo>
                    <a:pt x="358470" y="33489"/>
                  </a:lnTo>
                  <a:lnTo>
                    <a:pt x="337719" y="52044"/>
                  </a:lnTo>
                  <a:close/>
                </a:path>
                <a:path w="454660" h="342264">
                  <a:moveTo>
                    <a:pt x="110870" y="100368"/>
                  </a:moveTo>
                  <a:lnTo>
                    <a:pt x="88696" y="100368"/>
                  </a:lnTo>
                  <a:lnTo>
                    <a:pt x="125653" y="63207"/>
                  </a:lnTo>
                  <a:lnTo>
                    <a:pt x="96088" y="33489"/>
                  </a:lnTo>
                  <a:lnTo>
                    <a:pt x="115188" y="33489"/>
                  </a:lnTo>
                  <a:lnTo>
                    <a:pt x="136715" y="52044"/>
                  </a:lnTo>
                  <a:lnTo>
                    <a:pt x="156291" y="52044"/>
                  </a:lnTo>
                  <a:lnTo>
                    <a:pt x="147827" y="59486"/>
                  </a:lnTo>
                  <a:lnTo>
                    <a:pt x="160165" y="70650"/>
                  </a:lnTo>
                  <a:lnTo>
                    <a:pt x="136715" y="70650"/>
                  </a:lnTo>
                  <a:lnTo>
                    <a:pt x="110870" y="100368"/>
                  </a:lnTo>
                  <a:close/>
                </a:path>
                <a:path w="454660" h="342264">
                  <a:moveTo>
                    <a:pt x="204314" y="92925"/>
                  </a:moveTo>
                  <a:lnTo>
                    <a:pt x="184784" y="92925"/>
                  </a:lnTo>
                  <a:lnTo>
                    <a:pt x="214350" y="63207"/>
                  </a:lnTo>
                  <a:lnTo>
                    <a:pt x="177393" y="33489"/>
                  </a:lnTo>
                  <a:lnTo>
                    <a:pt x="200080" y="33489"/>
                  </a:lnTo>
                  <a:lnTo>
                    <a:pt x="225425" y="55765"/>
                  </a:lnTo>
                  <a:lnTo>
                    <a:pt x="246711" y="55765"/>
                  </a:lnTo>
                  <a:lnTo>
                    <a:pt x="236537" y="63207"/>
                  </a:lnTo>
                  <a:lnTo>
                    <a:pt x="249022" y="74371"/>
                  </a:lnTo>
                  <a:lnTo>
                    <a:pt x="225425" y="74371"/>
                  </a:lnTo>
                  <a:lnTo>
                    <a:pt x="204314" y="92925"/>
                  </a:lnTo>
                  <a:close/>
                </a:path>
                <a:path w="454660" h="342264">
                  <a:moveTo>
                    <a:pt x="289209" y="92925"/>
                  </a:moveTo>
                  <a:lnTo>
                    <a:pt x="269773" y="92925"/>
                  </a:lnTo>
                  <a:lnTo>
                    <a:pt x="306730" y="59486"/>
                  </a:lnTo>
                  <a:lnTo>
                    <a:pt x="277164" y="33489"/>
                  </a:lnTo>
                  <a:lnTo>
                    <a:pt x="296273" y="33489"/>
                  </a:lnTo>
                  <a:lnTo>
                    <a:pt x="317842" y="52044"/>
                  </a:lnTo>
                  <a:lnTo>
                    <a:pt x="337719" y="52044"/>
                  </a:lnTo>
                  <a:lnTo>
                    <a:pt x="325234" y="63207"/>
                  </a:lnTo>
                  <a:lnTo>
                    <a:pt x="333370" y="70650"/>
                  </a:lnTo>
                  <a:lnTo>
                    <a:pt x="314121" y="70650"/>
                  </a:lnTo>
                  <a:lnTo>
                    <a:pt x="289209" y="92925"/>
                  </a:lnTo>
                  <a:close/>
                </a:path>
                <a:path w="454660" h="342264">
                  <a:moveTo>
                    <a:pt x="454571" y="100368"/>
                  </a:moveTo>
                  <a:lnTo>
                    <a:pt x="424992" y="100368"/>
                  </a:lnTo>
                  <a:lnTo>
                    <a:pt x="358470" y="33489"/>
                  </a:lnTo>
                  <a:lnTo>
                    <a:pt x="397855" y="33489"/>
                  </a:lnTo>
                  <a:lnTo>
                    <a:pt x="443496" y="81813"/>
                  </a:lnTo>
                  <a:lnTo>
                    <a:pt x="450888" y="85534"/>
                  </a:lnTo>
                  <a:lnTo>
                    <a:pt x="454571" y="92925"/>
                  </a:lnTo>
                  <a:lnTo>
                    <a:pt x="454571" y="100368"/>
                  </a:lnTo>
                  <a:close/>
                </a:path>
                <a:path w="454660" h="342264">
                  <a:moveTo>
                    <a:pt x="195846" y="100368"/>
                  </a:moveTo>
                  <a:lnTo>
                    <a:pt x="173672" y="100368"/>
                  </a:lnTo>
                  <a:lnTo>
                    <a:pt x="136715" y="70650"/>
                  </a:lnTo>
                  <a:lnTo>
                    <a:pt x="160165" y="70650"/>
                  </a:lnTo>
                  <a:lnTo>
                    <a:pt x="184784" y="92925"/>
                  </a:lnTo>
                  <a:lnTo>
                    <a:pt x="204314" y="92925"/>
                  </a:lnTo>
                  <a:lnTo>
                    <a:pt x="195846" y="100368"/>
                  </a:lnTo>
                  <a:close/>
                </a:path>
                <a:path w="454660" h="342264">
                  <a:moveTo>
                    <a:pt x="365861" y="100368"/>
                  </a:moveTo>
                  <a:lnTo>
                    <a:pt x="343687" y="100368"/>
                  </a:lnTo>
                  <a:lnTo>
                    <a:pt x="314121" y="70650"/>
                  </a:lnTo>
                  <a:lnTo>
                    <a:pt x="333370" y="70650"/>
                  </a:lnTo>
                  <a:lnTo>
                    <a:pt x="365861" y="100368"/>
                  </a:lnTo>
                  <a:close/>
                </a:path>
                <a:path w="454660" h="342264">
                  <a:moveTo>
                    <a:pt x="280885" y="100368"/>
                  </a:moveTo>
                  <a:lnTo>
                    <a:pt x="258711" y="100368"/>
                  </a:lnTo>
                  <a:lnTo>
                    <a:pt x="225425" y="74371"/>
                  </a:lnTo>
                  <a:lnTo>
                    <a:pt x="249022" y="74371"/>
                  </a:lnTo>
                  <a:lnTo>
                    <a:pt x="269773" y="92925"/>
                  </a:lnTo>
                  <a:lnTo>
                    <a:pt x="289209" y="92925"/>
                  </a:lnTo>
                  <a:lnTo>
                    <a:pt x="280885" y="100368"/>
                  </a:lnTo>
                  <a:close/>
                </a:path>
                <a:path w="454660" h="342264">
                  <a:moveTo>
                    <a:pt x="195228" y="263918"/>
                  </a:moveTo>
                  <a:lnTo>
                    <a:pt x="181063" y="263918"/>
                  </a:lnTo>
                  <a:lnTo>
                    <a:pt x="92367" y="115239"/>
                  </a:lnTo>
                  <a:lnTo>
                    <a:pt x="107149" y="115239"/>
                  </a:lnTo>
                  <a:lnTo>
                    <a:pt x="195228" y="263918"/>
                  </a:lnTo>
                  <a:close/>
                </a:path>
                <a:path w="454660" h="342264">
                  <a:moveTo>
                    <a:pt x="224731" y="289915"/>
                  </a:moveTo>
                  <a:lnTo>
                    <a:pt x="210629" y="289915"/>
                  </a:lnTo>
                  <a:lnTo>
                    <a:pt x="177393" y="115239"/>
                  </a:lnTo>
                  <a:lnTo>
                    <a:pt x="192176" y="115239"/>
                  </a:lnTo>
                  <a:lnTo>
                    <a:pt x="224731" y="289915"/>
                  </a:lnTo>
                  <a:close/>
                </a:path>
                <a:path w="454660" h="342264">
                  <a:moveTo>
                    <a:pt x="285450" y="293636"/>
                  </a:moveTo>
                  <a:lnTo>
                    <a:pt x="225425" y="293636"/>
                  </a:lnTo>
                  <a:lnTo>
                    <a:pt x="262381" y="115239"/>
                  </a:lnTo>
                  <a:lnTo>
                    <a:pt x="277164" y="115239"/>
                  </a:lnTo>
                  <a:lnTo>
                    <a:pt x="240207" y="289915"/>
                  </a:lnTo>
                  <a:lnTo>
                    <a:pt x="288895" y="289915"/>
                  </a:lnTo>
                  <a:lnTo>
                    <a:pt x="285450" y="293636"/>
                  </a:lnTo>
                  <a:close/>
                </a:path>
                <a:path w="454660" h="342264">
                  <a:moveTo>
                    <a:pt x="288895" y="289915"/>
                  </a:moveTo>
                  <a:lnTo>
                    <a:pt x="240207" y="289915"/>
                  </a:lnTo>
                  <a:lnTo>
                    <a:pt x="347408" y="115239"/>
                  </a:lnTo>
                  <a:lnTo>
                    <a:pt x="362191" y="115239"/>
                  </a:lnTo>
                  <a:lnTo>
                    <a:pt x="273494" y="263918"/>
                  </a:lnTo>
                  <a:lnTo>
                    <a:pt x="312965" y="263918"/>
                  </a:lnTo>
                  <a:lnTo>
                    <a:pt x="288895" y="289915"/>
                  </a:lnTo>
                  <a:close/>
                </a:path>
                <a:path w="454660" h="342264">
                  <a:moveTo>
                    <a:pt x="312965" y="263918"/>
                  </a:moveTo>
                  <a:lnTo>
                    <a:pt x="273494" y="263918"/>
                  </a:lnTo>
                  <a:lnTo>
                    <a:pt x="413931" y="115239"/>
                  </a:lnTo>
                  <a:lnTo>
                    <a:pt x="450888" y="115239"/>
                  </a:lnTo>
                  <a:lnTo>
                    <a:pt x="447179" y="118960"/>
                  </a:lnTo>
                  <a:lnTo>
                    <a:pt x="312965" y="2639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78445" y="5061242"/>
            <a:ext cx="763270" cy="763270"/>
            <a:chOff x="1378445" y="5061242"/>
            <a:chExt cx="763270" cy="763270"/>
          </a:xfrm>
        </p:grpSpPr>
        <p:sp>
          <p:nvSpPr>
            <p:cNvPr id="15" name="object 15"/>
            <p:cNvSpPr/>
            <p:nvPr/>
          </p:nvSpPr>
          <p:spPr>
            <a:xfrm>
              <a:off x="1378445" y="5061242"/>
              <a:ext cx="763270" cy="763270"/>
            </a:xfrm>
            <a:custGeom>
              <a:avLst/>
              <a:gdLst/>
              <a:ahLst/>
              <a:cxnLst/>
              <a:rect l="l" t="t" r="r" b="b"/>
              <a:pathLst>
                <a:path w="763269" h="763270">
                  <a:moveTo>
                    <a:pt x="381495" y="763003"/>
                  </a:moveTo>
                  <a:lnTo>
                    <a:pt x="333641" y="760030"/>
                  </a:lnTo>
                  <a:lnTo>
                    <a:pt x="287561" y="751351"/>
                  </a:lnTo>
                  <a:lnTo>
                    <a:pt x="243612" y="737322"/>
                  </a:lnTo>
                  <a:lnTo>
                    <a:pt x="202152" y="718302"/>
                  </a:lnTo>
                  <a:lnTo>
                    <a:pt x="163539" y="694647"/>
                  </a:lnTo>
                  <a:lnTo>
                    <a:pt x="128129" y="666716"/>
                  </a:lnTo>
                  <a:lnTo>
                    <a:pt x="96281" y="634866"/>
                  </a:lnTo>
                  <a:lnTo>
                    <a:pt x="68351" y="599455"/>
                  </a:lnTo>
                  <a:lnTo>
                    <a:pt x="44698" y="560840"/>
                  </a:lnTo>
                  <a:lnTo>
                    <a:pt x="25679" y="519379"/>
                  </a:lnTo>
                  <a:lnTo>
                    <a:pt x="11651" y="475429"/>
                  </a:lnTo>
                  <a:lnTo>
                    <a:pt x="2972" y="429349"/>
                  </a:lnTo>
                  <a:lnTo>
                    <a:pt x="0" y="381495"/>
                  </a:lnTo>
                  <a:lnTo>
                    <a:pt x="2972" y="333644"/>
                  </a:lnTo>
                  <a:lnTo>
                    <a:pt x="11651" y="287565"/>
                  </a:lnTo>
                  <a:lnTo>
                    <a:pt x="25679" y="243618"/>
                  </a:lnTo>
                  <a:lnTo>
                    <a:pt x="44698" y="202158"/>
                  </a:lnTo>
                  <a:lnTo>
                    <a:pt x="68351" y="163544"/>
                  </a:lnTo>
                  <a:lnTo>
                    <a:pt x="96281" y="128134"/>
                  </a:lnTo>
                  <a:lnTo>
                    <a:pt x="128129" y="96285"/>
                  </a:lnTo>
                  <a:lnTo>
                    <a:pt x="163539" y="68354"/>
                  </a:lnTo>
                  <a:lnTo>
                    <a:pt x="202152" y="44700"/>
                  </a:lnTo>
                  <a:lnTo>
                    <a:pt x="243612" y="25680"/>
                  </a:lnTo>
                  <a:lnTo>
                    <a:pt x="287561" y="11652"/>
                  </a:lnTo>
                  <a:lnTo>
                    <a:pt x="333641" y="2972"/>
                  </a:lnTo>
                  <a:lnTo>
                    <a:pt x="381495" y="0"/>
                  </a:lnTo>
                  <a:lnTo>
                    <a:pt x="429349" y="2972"/>
                  </a:lnTo>
                  <a:lnTo>
                    <a:pt x="475432" y="11652"/>
                  </a:lnTo>
                  <a:lnTo>
                    <a:pt x="519384" y="25680"/>
                  </a:lnTo>
                  <a:lnTo>
                    <a:pt x="560849" y="44700"/>
                  </a:lnTo>
                  <a:lnTo>
                    <a:pt x="599468" y="68354"/>
                  </a:lnTo>
                  <a:lnTo>
                    <a:pt x="634883" y="96285"/>
                  </a:lnTo>
                  <a:lnTo>
                    <a:pt x="666737" y="128134"/>
                  </a:lnTo>
                  <a:lnTo>
                    <a:pt x="694673" y="163544"/>
                  </a:lnTo>
                  <a:lnTo>
                    <a:pt x="718331" y="202158"/>
                  </a:lnTo>
                  <a:lnTo>
                    <a:pt x="737355" y="243618"/>
                  </a:lnTo>
                  <a:lnTo>
                    <a:pt x="751386" y="287565"/>
                  </a:lnTo>
                  <a:lnTo>
                    <a:pt x="760068" y="333644"/>
                  </a:lnTo>
                  <a:lnTo>
                    <a:pt x="763041" y="381495"/>
                  </a:lnTo>
                  <a:lnTo>
                    <a:pt x="760068" y="429349"/>
                  </a:lnTo>
                  <a:lnTo>
                    <a:pt x="751386" y="475429"/>
                  </a:lnTo>
                  <a:lnTo>
                    <a:pt x="737355" y="519379"/>
                  </a:lnTo>
                  <a:lnTo>
                    <a:pt x="718331" y="560840"/>
                  </a:lnTo>
                  <a:lnTo>
                    <a:pt x="694673" y="599455"/>
                  </a:lnTo>
                  <a:lnTo>
                    <a:pt x="666737" y="634866"/>
                  </a:lnTo>
                  <a:lnTo>
                    <a:pt x="634883" y="666716"/>
                  </a:lnTo>
                  <a:lnTo>
                    <a:pt x="599468" y="694647"/>
                  </a:lnTo>
                  <a:lnTo>
                    <a:pt x="560849" y="718302"/>
                  </a:lnTo>
                  <a:lnTo>
                    <a:pt x="519384" y="737322"/>
                  </a:lnTo>
                  <a:lnTo>
                    <a:pt x="475432" y="751351"/>
                  </a:lnTo>
                  <a:lnTo>
                    <a:pt x="429349" y="760030"/>
                  </a:lnTo>
                  <a:lnTo>
                    <a:pt x="381495" y="763003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4355" y="5171236"/>
              <a:ext cx="321310" cy="468630"/>
            </a:xfrm>
            <a:custGeom>
              <a:avLst/>
              <a:gdLst/>
              <a:ahLst/>
              <a:cxnLst/>
              <a:rect l="l" t="t" r="r" b="b"/>
              <a:pathLst>
                <a:path w="321310" h="468629">
                  <a:moveTo>
                    <a:pt x="144411" y="468553"/>
                  </a:moveTo>
                  <a:lnTo>
                    <a:pt x="95830" y="461271"/>
                  </a:lnTo>
                  <a:lnTo>
                    <a:pt x="55821" y="441372"/>
                  </a:lnTo>
                  <a:lnTo>
                    <a:pt x="25661" y="411780"/>
                  </a:lnTo>
                  <a:lnTo>
                    <a:pt x="6628" y="375416"/>
                  </a:lnTo>
                  <a:lnTo>
                    <a:pt x="0" y="335203"/>
                  </a:lnTo>
                  <a:lnTo>
                    <a:pt x="3036" y="287854"/>
                  </a:lnTo>
                  <a:lnTo>
                    <a:pt x="10328" y="245099"/>
                  </a:lnTo>
                  <a:lnTo>
                    <a:pt x="19150" y="204076"/>
                  </a:lnTo>
                  <a:lnTo>
                    <a:pt x="26777" y="161918"/>
                  </a:lnTo>
                  <a:lnTo>
                    <a:pt x="30485" y="115763"/>
                  </a:lnTo>
                  <a:lnTo>
                    <a:pt x="27547" y="62745"/>
                  </a:lnTo>
                  <a:lnTo>
                    <a:pt x="15240" y="0"/>
                  </a:lnTo>
                  <a:lnTo>
                    <a:pt x="29304" y="10536"/>
                  </a:lnTo>
                  <a:lnTo>
                    <a:pt x="62245" y="41428"/>
                  </a:lnTo>
                  <a:lnTo>
                    <a:pt x="94269" y="83781"/>
                  </a:lnTo>
                  <a:lnTo>
                    <a:pt x="57010" y="83781"/>
                  </a:lnTo>
                  <a:lnTo>
                    <a:pt x="57849" y="124623"/>
                  </a:lnTo>
                  <a:lnTo>
                    <a:pt x="55122" y="161918"/>
                  </a:lnTo>
                  <a:lnTo>
                    <a:pt x="49546" y="196301"/>
                  </a:lnTo>
                  <a:lnTo>
                    <a:pt x="41821" y="228549"/>
                  </a:lnTo>
                  <a:lnTo>
                    <a:pt x="36243" y="254324"/>
                  </a:lnTo>
                  <a:lnTo>
                    <a:pt x="31364" y="280462"/>
                  </a:lnTo>
                  <a:lnTo>
                    <a:pt x="27906" y="307307"/>
                  </a:lnTo>
                  <a:lnTo>
                    <a:pt x="26593" y="335203"/>
                  </a:lnTo>
                  <a:lnTo>
                    <a:pt x="34853" y="372187"/>
                  </a:lnTo>
                  <a:lnTo>
                    <a:pt x="58437" y="405234"/>
                  </a:lnTo>
                  <a:lnTo>
                    <a:pt x="95554" y="428990"/>
                  </a:lnTo>
                  <a:lnTo>
                    <a:pt x="144411" y="438099"/>
                  </a:lnTo>
                  <a:lnTo>
                    <a:pt x="270062" y="438099"/>
                  </a:lnTo>
                  <a:lnTo>
                    <a:pt x="257693" y="447714"/>
                  </a:lnTo>
                  <a:lnTo>
                    <a:pt x="211814" y="462978"/>
                  </a:lnTo>
                  <a:lnTo>
                    <a:pt x="144411" y="468553"/>
                  </a:lnTo>
                  <a:close/>
                </a:path>
                <a:path w="321310" h="468629">
                  <a:moveTo>
                    <a:pt x="162795" y="159981"/>
                  </a:moveTo>
                  <a:lnTo>
                    <a:pt x="129235" y="159981"/>
                  </a:lnTo>
                  <a:lnTo>
                    <a:pt x="146790" y="128607"/>
                  </a:lnTo>
                  <a:lnTo>
                    <a:pt x="155805" y="100458"/>
                  </a:lnTo>
                  <a:lnTo>
                    <a:pt x="159126" y="80170"/>
                  </a:lnTo>
                  <a:lnTo>
                    <a:pt x="159600" y="72377"/>
                  </a:lnTo>
                  <a:lnTo>
                    <a:pt x="168506" y="83028"/>
                  </a:lnTo>
                  <a:lnTo>
                    <a:pt x="188099" y="111891"/>
                  </a:lnTo>
                  <a:lnTo>
                    <a:pt x="203269" y="144754"/>
                  </a:lnTo>
                  <a:lnTo>
                    <a:pt x="171005" y="144754"/>
                  </a:lnTo>
                  <a:lnTo>
                    <a:pt x="162795" y="159981"/>
                  </a:lnTo>
                  <a:close/>
                </a:path>
                <a:path w="321310" h="468629">
                  <a:moveTo>
                    <a:pt x="117830" y="228549"/>
                  </a:moveTo>
                  <a:lnTo>
                    <a:pt x="114737" y="215041"/>
                  </a:lnTo>
                  <a:lnTo>
                    <a:pt x="104513" y="180463"/>
                  </a:lnTo>
                  <a:lnTo>
                    <a:pt x="85742" y="133737"/>
                  </a:lnTo>
                  <a:lnTo>
                    <a:pt x="57010" y="83781"/>
                  </a:lnTo>
                  <a:lnTo>
                    <a:pt x="94269" y="83781"/>
                  </a:lnTo>
                  <a:lnTo>
                    <a:pt x="100182" y="91602"/>
                  </a:lnTo>
                  <a:lnTo>
                    <a:pt x="129235" y="159981"/>
                  </a:lnTo>
                  <a:lnTo>
                    <a:pt x="162795" y="159981"/>
                  </a:lnTo>
                  <a:lnTo>
                    <a:pt x="157885" y="169088"/>
                  </a:lnTo>
                  <a:lnTo>
                    <a:pt x="140141" y="196643"/>
                  </a:lnTo>
                  <a:lnTo>
                    <a:pt x="124535" y="219203"/>
                  </a:lnTo>
                  <a:lnTo>
                    <a:pt x="117830" y="228549"/>
                  </a:lnTo>
                  <a:close/>
                </a:path>
                <a:path w="321310" h="468629">
                  <a:moveTo>
                    <a:pt x="249717" y="205727"/>
                  </a:moveTo>
                  <a:lnTo>
                    <a:pt x="216598" y="205727"/>
                  </a:lnTo>
                  <a:lnTo>
                    <a:pt x="221351" y="199768"/>
                  </a:lnTo>
                  <a:lnTo>
                    <a:pt x="231806" y="183800"/>
                  </a:lnTo>
                  <a:lnTo>
                    <a:pt x="242262" y="160689"/>
                  </a:lnTo>
                  <a:lnTo>
                    <a:pt x="247015" y="133299"/>
                  </a:lnTo>
                  <a:lnTo>
                    <a:pt x="277839" y="178334"/>
                  </a:lnTo>
                  <a:lnTo>
                    <a:pt x="287604" y="198081"/>
                  </a:lnTo>
                  <a:lnTo>
                    <a:pt x="254596" y="198081"/>
                  </a:lnTo>
                  <a:lnTo>
                    <a:pt x="249717" y="205727"/>
                  </a:lnTo>
                  <a:close/>
                </a:path>
                <a:path w="321310" h="468629">
                  <a:moveTo>
                    <a:pt x="190004" y="278104"/>
                  </a:moveTo>
                  <a:lnTo>
                    <a:pt x="188641" y="235299"/>
                  </a:lnTo>
                  <a:lnTo>
                    <a:pt x="184786" y="195708"/>
                  </a:lnTo>
                  <a:lnTo>
                    <a:pt x="178790" y="163977"/>
                  </a:lnTo>
                  <a:lnTo>
                    <a:pt x="171005" y="144754"/>
                  </a:lnTo>
                  <a:lnTo>
                    <a:pt x="203269" y="144754"/>
                  </a:lnTo>
                  <a:lnTo>
                    <a:pt x="207692" y="154335"/>
                  </a:lnTo>
                  <a:lnTo>
                    <a:pt x="216598" y="205727"/>
                  </a:lnTo>
                  <a:lnTo>
                    <a:pt x="249717" y="205727"/>
                  </a:lnTo>
                  <a:lnTo>
                    <a:pt x="233285" y="231475"/>
                  </a:lnTo>
                  <a:lnTo>
                    <a:pt x="212328" y="256662"/>
                  </a:lnTo>
                  <a:lnTo>
                    <a:pt x="196357" y="272564"/>
                  </a:lnTo>
                  <a:lnTo>
                    <a:pt x="190004" y="278104"/>
                  </a:lnTo>
                  <a:close/>
                </a:path>
                <a:path w="321310" h="468629">
                  <a:moveTo>
                    <a:pt x="270062" y="438099"/>
                  </a:moveTo>
                  <a:lnTo>
                    <a:pt x="144411" y="438099"/>
                  </a:lnTo>
                  <a:lnTo>
                    <a:pt x="216613" y="430953"/>
                  </a:lnTo>
                  <a:lnTo>
                    <a:pt x="257465" y="412375"/>
                  </a:lnTo>
                  <a:lnTo>
                    <a:pt x="276940" y="386653"/>
                  </a:lnTo>
                  <a:lnTo>
                    <a:pt x="285013" y="358076"/>
                  </a:lnTo>
                  <a:lnTo>
                    <a:pt x="289887" y="321299"/>
                  </a:lnTo>
                  <a:lnTo>
                    <a:pt x="286921" y="280941"/>
                  </a:lnTo>
                  <a:lnTo>
                    <a:pt x="275397" y="239152"/>
                  </a:lnTo>
                  <a:lnTo>
                    <a:pt x="254596" y="198081"/>
                  </a:lnTo>
                  <a:lnTo>
                    <a:pt x="287604" y="198081"/>
                  </a:lnTo>
                  <a:lnTo>
                    <a:pt x="301187" y="225551"/>
                  </a:lnTo>
                  <a:lnTo>
                    <a:pt x="315962" y="273493"/>
                  </a:lnTo>
                  <a:lnTo>
                    <a:pt x="321070" y="320698"/>
                  </a:lnTo>
                  <a:lnTo>
                    <a:pt x="315417" y="365709"/>
                  </a:lnTo>
                  <a:lnTo>
                    <a:pt x="304573" y="396887"/>
                  </a:lnTo>
                  <a:lnTo>
                    <a:pt x="286973" y="424953"/>
                  </a:lnTo>
                  <a:lnTo>
                    <a:pt x="270062" y="438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038" y="5373535"/>
              <a:ext cx="204419" cy="16718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324504" y="3324447"/>
            <a:ext cx="17437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5" dirty="0">
                <a:solidFill>
                  <a:srgbClr val="323E4E"/>
                </a:solidFill>
                <a:latin typeface="Arial"/>
                <a:cs typeface="Arial"/>
              </a:rPr>
              <a:t>ASP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.NET </a:t>
            </a:r>
            <a:r>
              <a:rPr sz="1550" spc="15" dirty="0">
                <a:solidFill>
                  <a:srgbClr val="323E4E"/>
                </a:solidFill>
                <a:latin typeface="Arial"/>
                <a:cs typeface="Arial"/>
              </a:rPr>
              <a:t>C#</a:t>
            </a:r>
            <a:r>
              <a:rPr sz="1550" spc="-145" dirty="0">
                <a:solidFill>
                  <a:srgbClr val="323E4E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2017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24504" y="4357697"/>
            <a:ext cx="17945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5" dirty="0">
                <a:solidFill>
                  <a:srgbClr val="435368"/>
                </a:solidFill>
                <a:latin typeface="Arial"/>
                <a:cs typeface="Arial"/>
              </a:rPr>
              <a:t>SQL </a:t>
            </a:r>
            <a:r>
              <a:rPr sz="1550" spc="10" dirty="0">
                <a:solidFill>
                  <a:srgbClr val="435368"/>
                </a:solidFill>
                <a:latin typeface="Arial"/>
                <a:cs typeface="Arial"/>
              </a:rPr>
              <a:t>SERVER</a:t>
            </a:r>
            <a:r>
              <a:rPr sz="1550" spc="-150" dirty="0">
                <a:solidFill>
                  <a:srgbClr val="435368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435368"/>
                </a:solidFill>
                <a:latin typeface="Arial"/>
                <a:cs typeface="Arial"/>
              </a:rPr>
              <a:t>2017</a:t>
            </a:r>
            <a:endParaRPr sz="1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24504" y="5325449"/>
            <a:ext cx="241427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0" dirty="0">
                <a:solidFill>
                  <a:srgbClr val="435368"/>
                </a:solidFill>
                <a:latin typeface="Arial"/>
                <a:cs typeface="Arial"/>
              </a:rPr>
              <a:t>PROJECT LIBRE </a:t>
            </a:r>
            <a:r>
              <a:rPr sz="1550" spc="5" dirty="0">
                <a:solidFill>
                  <a:srgbClr val="435368"/>
                </a:solidFill>
                <a:latin typeface="Arial"/>
                <a:cs typeface="Arial"/>
              </a:rPr>
              <a:t>,</a:t>
            </a:r>
            <a:r>
              <a:rPr sz="1550" spc="-70" dirty="0">
                <a:solidFill>
                  <a:srgbClr val="435368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435368"/>
                </a:solidFill>
                <a:latin typeface="Arial"/>
                <a:cs typeface="Arial"/>
              </a:rPr>
              <a:t>EXCEL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92266" y="3071609"/>
            <a:ext cx="763270" cy="763270"/>
            <a:chOff x="5992266" y="3071609"/>
            <a:chExt cx="763270" cy="763270"/>
          </a:xfrm>
        </p:grpSpPr>
        <p:sp>
          <p:nvSpPr>
            <p:cNvPr id="22" name="object 22"/>
            <p:cNvSpPr/>
            <p:nvPr/>
          </p:nvSpPr>
          <p:spPr>
            <a:xfrm>
              <a:off x="5992266" y="3071609"/>
              <a:ext cx="763270" cy="763270"/>
            </a:xfrm>
            <a:custGeom>
              <a:avLst/>
              <a:gdLst/>
              <a:ahLst/>
              <a:cxnLst/>
              <a:rect l="l" t="t" r="r" b="b"/>
              <a:pathLst>
                <a:path w="763270" h="763270">
                  <a:moveTo>
                    <a:pt x="763041" y="381546"/>
                  </a:moveTo>
                  <a:lnTo>
                    <a:pt x="760056" y="333692"/>
                  </a:lnTo>
                  <a:lnTo>
                    <a:pt x="751382" y="287604"/>
                  </a:lnTo>
                  <a:lnTo>
                    <a:pt x="737349" y="243649"/>
                  </a:lnTo>
                  <a:lnTo>
                    <a:pt x="718337" y="202184"/>
                  </a:lnTo>
                  <a:lnTo>
                    <a:pt x="694677" y="163563"/>
                  </a:lnTo>
                  <a:lnTo>
                    <a:pt x="666750" y="128143"/>
                  </a:lnTo>
                  <a:lnTo>
                    <a:pt x="634898" y="96291"/>
                  </a:lnTo>
                  <a:lnTo>
                    <a:pt x="599478" y="68364"/>
                  </a:lnTo>
                  <a:lnTo>
                    <a:pt x="560870" y="44704"/>
                  </a:lnTo>
                  <a:lnTo>
                    <a:pt x="519404" y="25692"/>
                  </a:lnTo>
                  <a:lnTo>
                    <a:pt x="475437" y="11658"/>
                  </a:lnTo>
                  <a:lnTo>
                    <a:pt x="429348" y="2984"/>
                  </a:lnTo>
                  <a:lnTo>
                    <a:pt x="381495" y="0"/>
                  </a:lnTo>
                  <a:lnTo>
                    <a:pt x="333629" y="2984"/>
                  </a:lnTo>
                  <a:lnTo>
                    <a:pt x="287553" y="11658"/>
                  </a:lnTo>
                  <a:lnTo>
                    <a:pt x="243611" y="25692"/>
                  </a:lnTo>
                  <a:lnTo>
                    <a:pt x="202145" y="44704"/>
                  </a:lnTo>
                  <a:lnTo>
                    <a:pt x="163537" y="68364"/>
                  </a:lnTo>
                  <a:lnTo>
                    <a:pt x="128117" y="96291"/>
                  </a:lnTo>
                  <a:lnTo>
                    <a:pt x="96278" y="128143"/>
                  </a:lnTo>
                  <a:lnTo>
                    <a:pt x="68351" y="163563"/>
                  </a:lnTo>
                  <a:lnTo>
                    <a:pt x="44691" y="202184"/>
                  </a:lnTo>
                  <a:lnTo>
                    <a:pt x="25666" y="243649"/>
                  </a:lnTo>
                  <a:lnTo>
                    <a:pt x="11645" y="287604"/>
                  </a:lnTo>
                  <a:lnTo>
                    <a:pt x="2971" y="333692"/>
                  </a:lnTo>
                  <a:lnTo>
                    <a:pt x="0" y="381546"/>
                  </a:lnTo>
                  <a:lnTo>
                    <a:pt x="2971" y="429412"/>
                  </a:lnTo>
                  <a:lnTo>
                    <a:pt x="11645" y="475488"/>
                  </a:lnTo>
                  <a:lnTo>
                    <a:pt x="25666" y="519430"/>
                  </a:lnTo>
                  <a:lnTo>
                    <a:pt x="44691" y="560895"/>
                  </a:lnTo>
                  <a:lnTo>
                    <a:pt x="68351" y="599503"/>
                  </a:lnTo>
                  <a:lnTo>
                    <a:pt x="96278" y="634923"/>
                  </a:lnTo>
                  <a:lnTo>
                    <a:pt x="128117" y="666762"/>
                  </a:lnTo>
                  <a:lnTo>
                    <a:pt x="163537" y="694690"/>
                  </a:lnTo>
                  <a:lnTo>
                    <a:pt x="202145" y="718350"/>
                  </a:lnTo>
                  <a:lnTo>
                    <a:pt x="243611" y="737374"/>
                  </a:lnTo>
                  <a:lnTo>
                    <a:pt x="287553" y="751395"/>
                  </a:lnTo>
                  <a:lnTo>
                    <a:pt x="333629" y="760069"/>
                  </a:lnTo>
                  <a:lnTo>
                    <a:pt x="381495" y="763041"/>
                  </a:lnTo>
                  <a:lnTo>
                    <a:pt x="429348" y="760069"/>
                  </a:lnTo>
                  <a:lnTo>
                    <a:pt x="475437" y="751395"/>
                  </a:lnTo>
                  <a:lnTo>
                    <a:pt x="519404" y="737374"/>
                  </a:lnTo>
                  <a:lnTo>
                    <a:pt x="560870" y="718350"/>
                  </a:lnTo>
                  <a:lnTo>
                    <a:pt x="599478" y="694690"/>
                  </a:lnTo>
                  <a:lnTo>
                    <a:pt x="634898" y="666762"/>
                  </a:lnTo>
                  <a:lnTo>
                    <a:pt x="666750" y="634923"/>
                  </a:lnTo>
                  <a:lnTo>
                    <a:pt x="694677" y="599503"/>
                  </a:lnTo>
                  <a:lnTo>
                    <a:pt x="718337" y="560895"/>
                  </a:lnTo>
                  <a:lnTo>
                    <a:pt x="737349" y="519430"/>
                  </a:lnTo>
                  <a:lnTo>
                    <a:pt x="751382" y="475488"/>
                  </a:lnTo>
                  <a:lnTo>
                    <a:pt x="760056" y="429412"/>
                  </a:lnTo>
                  <a:lnTo>
                    <a:pt x="763041" y="381546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15062" y="3276599"/>
              <a:ext cx="272415" cy="340360"/>
            </a:xfrm>
            <a:custGeom>
              <a:avLst/>
              <a:gdLst/>
              <a:ahLst/>
              <a:cxnLst/>
              <a:rect l="l" t="t" r="r" b="b"/>
              <a:pathLst>
                <a:path w="272414" h="340360">
                  <a:moveTo>
                    <a:pt x="249580" y="90741"/>
                  </a:moveTo>
                  <a:lnTo>
                    <a:pt x="204190" y="45389"/>
                  </a:lnTo>
                  <a:lnTo>
                    <a:pt x="204190" y="0"/>
                  </a:lnTo>
                  <a:lnTo>
                    <a:pt x="249580" y="0"/>
                  </a:lnTo>
                  <a:lnTo>
                    <a:pt x="249580" y="90741"/>
                  </a:lnTo>
                  <a:close/>
                </a:path>
                <a:path w="272414" h="340360">
                  <a:moveTo>
                    <a:pt x="113461" y="340321"/>
                  </a:moveTo>
                  <a:lnTo>
                    <a:pt x="0" y="340321"/>
                  </a:lnTo>
                  <a:lnTo>
                    <a:pt x="0" y="158800"/>
                  </a:lnTo>
                  <a:lnTo>
                    <a:pt x="272249" y="158800"/>
                  </a:lnTo>
                  <a:lnTo>
                    <a:pt x="272249" y="249580"/>
                  </a:lnTo>
                  <a:lnTo>
                    <a:pt x="113461" y="249580"/>
                  </a:lnTo>
                  <a:lnTo>
                    <a:pt x="113461" y="340321"/>
                  </a:lnTo>
                  <a:close/>
                </a:path>
                <a:path w="272414" h="340360">
                  <a:moveTo>
                    <a:pt x="272249" y="340321"/>
                  </a:moveTo>
                  <a:lnTo>
                    <a:pt x="158800" y="340321"/>
                  </a:lnTo>
                  <a:lnTo>
                    <a:pt x="158800" y="249580"/>
                  </a:lnTo>
                  <a:lnTo>
                    <a:pt x="272249" y="249580"/>
                  </a:lnTo>
                  <a:lnTo>
                    <a:pt x="272249" y="340321"/>
                  </a:lnTo>
                  <a:close/>
                </a:path>
              </a:pathLst>
            </a:custGeom>
            <a:solidFill>
              <a:srgbClr val="B73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69672" y="3253930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20">
                  <a:moveTo>
                    <a:pt x="363042" y="181470"/>
                  </a:moveTo>
                  <a:lnTo>
                    <a:pt x="0" y="181470"/>
                  </a:lnTo>
                  <a:lnTo>
                    <a:pt x="181521" y="0"/>
                  </a:lnTo>
                  <a:lnTo>
                    <a:pt x="363042" y="181470"/>
                  </a:lnTo>
                  <a:close/>
                </a:path>
                <a:path w="363220" h="363220">
                  <a:moveTo>
                    <a:pt x="204190" y="362991"/>
                  </a:moveTo>
                  <a:lnTo>
                    <a:pt x="158851" y="362991"/>
                  </a:lnTo>
                  <a:lnTo>
                    <a:pt x="158851" y="272249"/>
                  </a:lnTo>
                  <a:lnTo>
                    <a:pt x="204190" y="272249"/>
                  </a:lnTo>
                  <a:lnTo>
                    <a:pt x="204190" y="362991"/>
                  </a:lnTo>
                  <a:close/>
                </a:path>
              </a:pathLst>
            </a:custGeom>
            <a:solidFill>
              <a:srgbClr val="8924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992266" y="4090149"/>
            <a:ext cx="763270" cy="763270"/>
            <a:chOff x="5992266" y="4090149"/>
            <a:chExt cx="763270" cy="763270"/>
          </a:xfrm>
        </p:grpSpPr>
        <p:sp>
          <p:nvSpPr>
            <p:cNvPr id="26" name="object 26"/>
            <p:cNvSpPr/>
            <p:nvPr/>
          </p:nvSpPr>
          <p:spPr>
            <a:xfrm>
              <a:off x="5992266" y="4090149"/>
              <a:ext cx="763270" cy="763270"/>
            </a:xfrm>
            <a:custGeom>
              <a:avLst/>
              <a:gdLst/>
              <a:ahLst/>
              <a:cxnLst/>
              <a:rect l="l" t="t" r="r" b="b"/>
              <a:pathLst>
                <a:path w="763270" h="763270">
                  <a:moveTo>
                    <a:pt x="381495" y="763041"/>
                  </a:moveTo>
                  <a:lnTo>
                    <a:pt x="333641" y="760068"/>
                  </a:lnTo>
                  <a:lnTo>
                    <a:pt x="287561" y="751386"/>
                  </a:lnTo>
                  <a:lnTo>
                    <a:pt x="243612" y="737355"/>
                  </a:lnTo>
                  <a:lnTo>
                    <a:pt x="202152" y="718331"/>
                  </a:lnTo>
                  <a:lnTo>
                    <a:pt x="163539" y="694673"/>
                  </a:lnTo>
                  <a:lnTo>
                    <a:pt x="128129" y="666737"/>
                  </a:lnTo>
                  <a:lnTo>
                    <a:pt x="96281" y="634883"/>
                  </a:lnTo>
                  <a:lnTo>
                    <a:pt x="68351" y="599468"/>
                  </a:lnTo>
                  <a:lnTo>
                    <a:pt x="44698" y="560849"/>
                  </a:lnTo>
                  <a:lnTo>
                    <a:pt x="25679" y="519384"/>
                  </a:lnTo>
                  <a:lnTo>
                    <a:pt x="11651" y="475432"/>
                  </a:lnTo>
                  <a:lnTo>
                    <a:pt x="2972" y="429349"/>
                  </a:lnTo>
                  <a:lnTo>
                    <a:pt x="0" y="381495"/>
                  </a:lnTo>
                  <a:lnTo>
                    <a:pt x="2972" y="333641"/>
                  </a:lnTo>
                  <a:lnTo>
                    <a:pt x="11651" y="287561"/>
                  </a:lnTo>
                  <a:lnTo>
                    <a:pt x="25679" y="243612"/>
                  </a:lnTo>
                  <a:lnTo>
                    <a:pt x="44698" y="202152"/>
                  </a:lnTo>
                  <a:lnTo>
                    <a:pt x="68351" y="163539"/>
                  </a:lnTo>
                  <a:lnTo>
                    <a:pt x="96281" y="128129"/>
                  </a:lnTo>
                  <a:lnTo>
                    <a:pt x="128129" y="96281"/>
                  </a:lnTo>
                  <a:lnTo>
                    <a:pt x="163539" y="68351"/>
                  </a:lnTo>
                  <a:lnTo>
                    <a:pt x="202152" y="44698"/>
                  </a:lnTo>
                  <a:lnTo>
                    <a:pt x="243612" y="25679"/>
                  </a:lnTo>
                  <a:lnTo>
                    <a:pt x="287561" y="11651"/>
                  </a:lnTo>
                  <a:lnTo>
                    <a:pt x="333641" y="2972"/>
                  </a:lnTo>
                  <a:lnTo>
                    <a:pt x="381495" y="0"/>
                  </a:lnTo>
                  <a:lnTo>
                    <a:pt x="429359" y="2972"/>
                  </a:lnTo>
                  <a:lnTo>
                    <a:pt x="475449" y="11651"/>
                  </a:lnTo>
                  <a:lnTo>
                    <a:pt x="519405" y="25679"/>
                  </a:lnTo>
                  <a:lnTo>
                    <a:pt x="560871" y="44698"/>
                  </a:lnTo>
                  <a:lnTo>
                    <a:pt x="599490" y="68351"/>
                  </a:lnTo>
                  <a:lnTo>
                    <a:pt x="634903" y="96281"/>
                  </a:lnTo>
                  <a:lnTo>
                    <a:pt x="666755" y="128129"/>
                  </a:lnTo>
                  <a:lnTo>
                    <a:pt x="694686" y="163539"/>
                  </a:lnTo>
                  <a:lnTo>
                    <a:pt x="718341" y="202152"/>
                  </a:lnTo>
                  <a:lnTo>
                    <a:pt x="737361" y="243612"/>
                  </a:lnTo>
                  <a:lnTo>
                    <a:pt x="751389" y="287561"/>
                  </a:lnTo>
                  <a:lnTo>
                    <a:pt x="760068" y="333641"/>
                  </a:lnTo>
                  <a:lnTo>
                    <a:pt x="763041" y="381495"/>
                  </a:lnTo>
                  <a:lnTo>
                    <a:pt x="760068" y="429349"/>
                  </a:lnTo>
                  <a:lnTo>
                    <a:pt x="751389" y="475432"/>
                  </a:lnTo>
                  <a:lnTo>
                    <a:pt x="737361" y="519384"/>
                  </a:lnTo>
                  <a:lnTo>
                    <a:pt x="718341" y="560849"/>
                  </a:lnTo>
                  <a:lnTo>
                    <a:pt x="694686" y="599468"/>
                  </a:lnTo>
                  <a:lnTo>
                    <a:pt x="666755" y="634883"/>
                  </a:lnTo>
                  <a:lnTo>
                    <a:pt x="634903" y="666737"/>
                  </a:lnTo>
                  <a:lnTo>
                    <a:pt x="599490" y="694673"/>
                  </a:lnTo>
                  <a:lnTo>
                    <a:pt x="560871" y="718331"/>
                  </a:lnTo>
                  <a:lnTo>
                    <a:pt x="519405" y="737355"/>
                  </a:lnTo>
                  <a:lnTo>
                    <a:pt x="475449" y="751386"/>
                  </a:lnTo>
                  <a:lnTo>
                    <a:pt x="429359" y="760068"/>
                  </a:lnTo>
                  <a:lnTo>
                    <a:pt x="381495" y="763041"/>
                  </a:lnTo>
                  <a:close/>
                </a:path>
              </a:pathLst>
            </a:custGeom>
            <a:solidFill>
              <a:srgbClr val="5158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40996" y="4316147"/>
              <a:ext cx="394970" cy="314960"/>
            </a:xfrm>
            <a:custGeom>
              <a:avLst/>
              <a:gdLst/>
              <a:ahLst/>
              <a:cxnLst/>
              <a:rect l="l" t="t" r="r" b="b"/>
              <a:pathLst>
                <a:path w="394970" h="314960">
                  <a:moveTo>
                    <a:pt x="137071" y="192847"/>
                  </a:moveTo>
                  <a:lnTo>
                    <a:pt x="83934" y="178267"/>
                  </a:lnTo>
                  <a:lnTo>
                    <a:pt x="48720" y="161949"/>
                  </a:lnTo>
                  <a:lnTo>
                    <a:pt x="7734" y="140459"/>
                  </a:lnTo>
                  <a:lnTo>
                    <a:pt x="0" y="140459"/>
                  </a:lnTo>
                  <a:lnTo>
                    <a:pt x="0" y="132776"/>
                  </a:lnTo>
                  <a:lnTo>
                    <a:pt x="7734" y="132776"/>
                  </a:lnTo>
                  <a:lnTo>
                    <a:pt x="25600" y="127206"/>
                  </a:lnTo>
                  <a:lnTo>
                    <a:pt x="362109" y="8717"/>
                  </a:lnTo>
                  <a:lnTo>
                    <a:pt x="380250" y="3147"/>
                  </a:lnTo>
                  <a:lnTo>
                    <a:pt x="385799" y="0"/>
                  </a:lnTo>
                  <a:lnTo>
                    <a:pt x="390451" y="1209"/>
                  </a:lnTo>
                  <a:lnTo>
                    <a:pt x="393652" y="5320"/>
                  </a:lnTo>
                  <a:lnTo>
                    <a:pt x="394843" y="10881"/>
                  </a:lnTo>
                  <a:lnTo>
                    <a:pt x="393378" y="17727"/>
                  </a:lnTo>
                  <a:lnTo>
                    <a:pt x="371716" y="17727"/>
                  </a:lnTo>
                  <a:lnTo>
                    <a:pt x="371716" y="25461"/>
                  </a:lnTo>
                  <a:lnTo>
                    <a:pt x="331790" y="51615"/>
                  </a:lnTo>
                  <a:lnTo>
                    <a:pt x="251493" y="109154"/>
                  </a:lnTo>
                  <a:lnTo>
                    <a:pt x="137071" y="192847"/>
                  </a:lnTo>
                  <a:close/>
                </a:path>
                <a:path w="394970" h="314960">
                  <a:moveTo>
                    <a:pt x="326326" y="284681"/>
                  </a:moveTo>
                  <a:lnTo>
                    <a:pt x="310896" y="284681"/>
                  </a:lnTo>
                  <a:lnTo>
                    <a:pt x="294439" y="271915"/>
                  </a:lnTo>
                  <a:lnTo>
                    <a:pt x="258235" y="251333"/>
                  </a:lnTo>
                  <a:lnTo>
                    <a:pt x="222031" y="232195"/>
                  </a:lnTo>
                  <a:lnTo>
                    <a:pt x="205574" y="223759"/>
                  </a:lnTo>
                  <a:lnTo>
                    <a:pt x="197840" y="216012"/>
                  </a:lnTo>
                  <a:lnTo>
                    <a:pt x="205574" y="208277"/>
                  </a:lnTo>
                  <a:lnTo>
                    <a:pt x="371716" y="25461"/>
                  </a:lnTo>
                  <a:lnTo>
                    <a:pt x="371716" y="17727"/>
                  </a:lnTo>
                  <a:lnTo>
                    <a:pt x="393378" y="17727"/>
                  </a:lnTo>
                  <a:lnTo>
                    <a:pt x="388517" y="40442"/>
                  </a:lnTo>
                  <a:lnTo>
                    <a:pt x="373434" y="105279"/>
                  </a:lnTo>
                  <a:lnTo>
                    <a:pt x="355431" y="181946"/>
                  </a:lnTo>
                  <a:lnTo>
                    <a:pt x="340348" y="246997"/>
                  </a:lnTo>
                  <a:lnTo>
                    <a:pt x="334022" y="276984"/>
                  </a:lnTo>
                  <a:lnTo>
                    <a:pt x="326326" y="284681"/>
                  </a:lnTo>
                  <a:close/>
                </a:path>
                <a:path w="394970" h="314960">
                  <a:moveTo>
                    <a:pt x="144754" y="314741"/>
                  </a:moveTo>
                  <a:lnTo>
                    <a:pt x="137071" y="314741"/>
                  </a:lnTo>
                  <a:lnTo>
                    <a:pt x="137071" y="223759"/>
                  </a:lnTo>
                  <a:lnTo>
                    <a:pt x="205574" y="261503"/>
                  </a:lnTo>
                  <a:lnTo>
                    <a:pt x="196071" y="268732"/>
                  </a:lnTo>
                  <a:lnTo>
                    <a:pt x="175164" y="285217"/>
                  </a:lnTo>
                  <a:lnTo>
                    <a:pt x="154257" y="303155"/>
                  </a:lnTo>
                  <a:lnTo>
                    <a:pt x="144754" y="3147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992266" y="5061242"/>
            <a:ext cx="763270" cy="763270"/>
            <a:chOff x="5992266" y="5061242"/>
            <a:chExt cx="763270" cy="763270"/>
          </a:xfrm>
        </p:grpSpPr>
        <p:sp>
          <p:nvSpPr>
            <p:cNvPr id="29" name="object 29"/>
            <p:cNvSpPr/>
            <p:nvPr/>
          </p:nvSpPr>
          <p:spPr>
            <a:xfrm>
              <a:off x="5992266" y="5061242"/>
              <a:ext cx="763270" cy="763270"/>
            </a:xfrm>
            <a:custGeom>
              <a:avLst/>
              <a:gdLst/>
              <a:ahLst/>
              <a:cxnLst/>
              <a:rect l="l" t="t" r="r" b="b"/>
              <a:pathLst>
                <a:path w="763270" h="763270">
                  <a:moveTo>
                    <a:pt x="381495" y="763003"/>
                  </a:moveTo>
                  <a:lnTo>
                    <a:pt x="333641" y="760030"/>
                  </a:lnTo>
                  <a:lnTo>
                    <a:pt x="287561" y="751351"/>
                  </a:lnTo>
                  <a:lnTo>
                    <a:pt x="243612" y="737322"/>
                  </a:lnTo>
                  <a:lnTo>
                    <a:pt x="202152" y="718302"/>
                  </a:lnTo>
                  <a:lnTo>
                    <a:pt x="163539" y="694647"/>
                  </a:lnTo>
                  <a:lnTo>
                    <a:pt x="128129" y="666716"/>
                  </a:lnTo>
                  <a:lnTo>
                    <a:pt x="96281" y="634866"/>
                  </a:lnTo>
                  <a:lnTo>
                    <a:pt x="68351" y="599455"/>
                  </a:lnTo>
                  <a:lnTo>
                    <a:pt x="44698" y="560840"/>
                  </a:lnTo>
                  <a:lnTo>
                    <a:pt x="25679" y="519379"/>
                  </a:lnTo>
                  <a:lnTo>
                    <a:pt x="11651" y="475429"/>
                  </a:lnTo>
                  <a:lnTo>
                    <a:pt x="2972" y="429349"/>
                  </a:lnTo>
                  <a:lnTo>
                    <a:pt x="0" y="381495"/>
                  </a:lnTo>
                  <a:lnTo>
                    <a:pt x="2972" y="333644"/>
                  </a:lnTo>
                  <a:lnTo>
                    <a:pt x="11651" y="287565"/>
                  </a:lnTo>
                  <a:lnTo>
                    <a:pt x="25679" y="243618"/>
                  </a:lnTo>
                  <a:lnTo>
                    <a:pt x="44698" y="202158"/>
                  </a:lnTo>
                  <a:lnTo>
                    <a:pt x="68351" y="163544"/>
                  </a:lnTo>
                  <a:lnTo>
                    <a:pt x="96281" y="128134"/>
                  </a:lnTo>
                  <a:lnTo>
                    <a:pt x="128129" y="96285"/>
                  </a:lnTo>
                  <a:lnTo>
                    <a:pt x="163539" y="68354"/>
                  </a:lnTo>
                  <a:lnTo>
                    <a:pt x="202152" y="44700"/>
                  </a:lnTo>
                  <a:lnTo>
                    <a:pt x="243612" y="25680"/>
                  </a:lnTo>
                  <a:lnTo>
                    <a:pt x="287561" y="11652"/>
                  </a:lnTo>
                  <a:lnTo>
                    <a:pt x="333641" y="2972"/>
                  </a:lnTo>
                  <a:lnTo>
                    <a:pt x="381495" y="0"/>
                  </a:lnTo>
                  <a:lnTo>
                    <a:pt x="429359" y="2972"/>
                  </a:lnTo>
                  <a:lnTo>
                    <a:pt x="475449" y="11652"/>
                  </a:lnTo>
                  <a:lnTo>
                    <a:pt x="519405" y="25680"/>
                  </a:lnTo>
                  <a:lnTo>
                    <a:pt x="560871" y="44700"/>
                  </a:lnTo>
                  <a:lnTo>
                    <a:pt x="599490" y="68354"/>
                  </a:lnTo>
                  <a:lnTo>
                    <a:pt x="634903" y="96285"/>
                  </a:lnTo>
                  <a:lnTo>
                    <a:pt x="666755" y="128134"/>
                  </a:lnTo>
                  <a:lnTo>
                    <a:pt x="694686" y="163544"/>
                  </a:lnTo>
                  <a:lnTo>
                    <a:pt x="718341" y="202158"/>
                  </a:lnTo>
                  <a:lnTo>
                    <a:pt x="737361" y="243618"/>
                  </a:lnTo>
                  <a:lnTo>
                    <a:pt x="751389" y="287565"/>
                  </a:lnTo>
                  <a:lnTo>
                    <a:pt x="760068" y="333644"/>
                  </a:lnTo>
                  <a:lnTo>
                    <a:pt x="763041" y="381495"/>
                  </a:lnTo>
                  <a:lnTo>
                    <a:pt x="760068" y="429349"/>
                  </a:lnTo>
                  <a:lnTo>
                    <a:pt x="751389" y="475429"/>
                  </a:lnTo>
                  <a:lnTo>
                    <a:pt x="737361" y="519379"/>
                  </a:lnTo>
                  <a:lnTo>
                    <a:pt x="718341" y="560840"/>
                  </a:lnTo>
                  <a:lnTo>
                    <a:pt x="694686" y="599455"/>
                  </a:lnTo>
                  <a:lnTo>
                    <a:pt x="666755" y="634866"/>
                  </a:lnTo>
                  <a:lnTo>
                    <a:pt x="634903" y="666716"/>
                  </a:lnTo>
                  <a:lnTo>
                    <a:pt x="599490" y="694647"/>
                  </a:lnTo>
                  <a:lnTo>
                    <a:pt x="560871" y="718302"/>
                  </a:lnTo>
                  <a:lnTo>
                    <a:pt x="519405" y="737322"/>
                  </a:lnTo>
                  <a:lnTo>
                    <a:pt x="475449" y="751351"/>
                  </a:lnTo>
                  <a:lnTo>
                    <a:pt x="429359" y="760030"/>
                  </a:lnTo>
                  <a:lnTo>
                    <a:pt x="381495" y="763003"/>
                  </a:lnTo>
                  <a:close/>
                </a:path>
              </a:pathLst>
            </a:custGeom>
            <a:solidFill>
              <a:srgbClr val="4353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72898" y="5281714"/>
              <a:ext cx="431800" cy="322580"/>
            </a:xfrm>
            <a:custGeom>
              <a:avLst/>
              <a:gdLst/>
              <a:ahLst/>
              <a:cxnLst/>
              <a:rect l="l" t="t" r="r" b="b"/>
              <a:pathLst>
                <a:path w="431800" h="322579">
                  <a:moveTo>
                    <a:pt x="124218" y="282625"/>
                  </a:moveTo>
                  <a:lnTo>
                    <a:pt x="117665" y="282625"/>
                  </a:lnTo>
                  <a:lnTo>
                    <a:pt x="111125" y="276072"/>
                  </a:lnTo>
                  <a:lnTo>
                    <a:pt x="6540" y="164299"/>
                  </a:lnTo>
                  <a:lnTo>
                    <a:pt x="0" y="164299"/>
                  </a:lnTo>
                  <a:lnTo>
                    <a:pt x="0" y="157759"/>
                  </a:lnTo>
                  <a:lnTo>
                    <a:pt x="6540" y="157759"/>
                  </a:lnTo>
                  <a:lnTo>
                    <a:pt x="111125" y="46037"/>
                  </a:lnTo>
                  <a:lnTo>
                    <a:pt x="124218" y="46037"/>
                  </a:lnTo>
                  <a:lnTo>
                    <a:pt x="137261" y="59182"/>
                  </a:lnTo>
                  <a:lnTo>
                    <a:pt x="137261" y="72326"/>
                  </a:lnTo>
                  <a:lnTo>
                    <a:pt x="45732" y="164299"/>
                  </a:lnTo>
                  <a:lnTo>
                    <a:pt x="137261" y="256324"/>
                  </a:lnTo>
                  <a:lnTo>
                    <a:pt x="137261" y="262928"/>
                  </a:lnTo>
                  <a:lnTo>
                    <a:pt x="124218" y="276072"/>
                  </a:lnTo>
                  <a:lnTo>
                    <a:pt x="124218" y="282625"/>
                  </a:lnTo>
                  <a:close/>
                </a:path>
                <a:path w="431800" h="322579">
                  <a:moveTo>
                    <a:pt x="183057" y="322059"/>
                  </a:moveTo>
                  <a:lnTo>
                    <a:pt x="176504" y="322059"/>
                  </a:lnTo>
                  <a:lnTo>
                    <a:pt x="163410" y="315518"/>
                  </a:lnTo>
                  <a:lnTo>
                    <a:pt x="156908" y="315518"/>
                  </a:lnTo>
                  <a:lnTo>
                    <a:pt x="156908" y="308914"/>
                  </a:lnTo>
                  <a:lnTo>
                    <a:pt x="248386" y="6591"/>
                  </a:lnTo>
                  <a:lnTo>
                    <a:pt x="248386" y="0"/>
                  </a:lnTo>
                  <a:lnTo>
                    <a:pt x="254939" y="0"/>
                  </a:lnTo>
                  <a:lnTo>
                    <a:pt x="268033" y="6591"/>
                  </a:lnTo>
                  <a:lnTo>
                    <a:pt x="274535" y="6591"/>
                  </a:lnTo>
                  <a:lnTo>
                    <a:pt x="274535" y="13144"/>
                  </a:lnTo>
                  <a:lnTo>
                    <a:pt x="189547" y="315518"/>
                  </a:lnTo>
                  <a:lnTo>
                    <a:pt x="183057" y="322059"/>
                  </a:lnTo>
                  <a:close/>
                </a:path>
                <a:path w="431800" h="322579">
                  <a:moveTo>
                    <a:pt x="313778" y="282625"/>
                  </a:moveTo>
                  <a:lnTo>
                    <a:pt x="294182" y="262928"/>
                  </a:lnTo>
                  <a:lnTo>
                    <a:pt x="294182" y="256324"/>
                  </a:lnTo>
                  <a:lnTo>
                    <a:pt x="385711" y="164299"/>
                  </a:lnTo>
                  <a:lnTo>
                    <a:pt x="294182" y="72326"/>
                  </a:lnTo>
                  <a:lnTo>
                    <a:pt x="294182" y="59182"/>
                  </a:lnTo>
                  <a:lnTo>
                    <a:pt x="307225" y="46037"/>
                  </a:lnTo>
                  <a:lnTo>
                    <a:pt x="320319" y="46037"/>
                  </a:lnTo>
                  <a:lnTo>
                    <a:pt x="424903" y="157759"/>
                  </a:lnTo>
                  <a:lnTo>
                    <a:pt x="431444" y="157759"/>
                  </a:lnTo>
                  <a:lnTo>
                    <a:pt x="431444" y="164299"/>
                  </a:lnTo>
                  <a:lnTo>
                    <a:pt x="424903" y="164299"/>
                  </a:lnTo>
                  <a:lnTo>
                    <a:pt x="320319" y="276072"/>
                  </a:lnTo>
                  <a:lnTo>
                    <a:pt x="313778" y="2826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938333" y="3381924"/>
            <a:ext cx="11271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435368"/>
                </a:solidFill>
                <a:latin typeface="Arial"/>
                <a:cs typeface="Arial"/>
              </a:rPr>
              <a:t>FACEBOOK</a:t>
            </a:r>
            <a:endParaRPr sz="1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38333" y="4347003"/>
            <a:ext cx="163385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5" dirty="0">
                <a:solidFill>
                  <a:srgbClr val="323E4E"/>
                </a:solidFill>
                <a:latin typeface="Arial"/>
                <a:cs typeface="Arial"/>
              </a:rPr>
              <a:t>SKYPE </a:t>
            </a:r>
            <a:r>
              <a:rPr sz="1550" spc="5" dirty="0">
                <a:solidFill>
                  <a:srgbClr val="323E4E"/>
                </a:solidFill>
                <a:latin typeface="Arial"/>
                <a:cs typeface="Arial"/>
              </a:rPr>
              <a:t>,</a:t>
            </a:r>
            <a:r>
              <a:rPr sz="1550" spc="-110" dirty="0">
                <a:solidFill>
                  <a:srgbClr val="323E4E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TRELLO</a:t>
            </a:r>
            <a:endParaRPr sz="15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38333" y="5203812"/>
            <a:ext cx="78232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GITHUB</a:t>
            </a:r>
            <a:endParaRPr sz="155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382410" y="1761874"/>
            <a:ext cx="195135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5" dirty="0">
                <a:solidFill>
                  <a:srgbClr val="435368"/>
                </a:solidFill>
              </a:rPr>
              <a:t>PROJECT</a:t>
            </a:r>
            <a:r>
              <a:rPr spc="-75" dirty="0">
                <a:solidFill>
                  <a:srgbClr val="435368"/>
                </a:solidFill>
              </a:rPr>
              <a:t> </a:t>
            </a:r>
            <a:r>
              <a:rPr spc="-10" dirty="0">
                <a:solidFill>
                  <a:srgbClr val="435368"/>
                </a:solidFill>
              </a:rPr>
              <a:t>TOOLS</a:t>
            </a:r>
          </a:p>
        </p:txBody>
      </p:sp>
      <p:sp>
        <p:nvSpPr>
          <p:cNvPr id="35" name="object 35"/>
          <p:cNvSpPr/>
          <p:nvPr/>
        </p:nvSpPr>
        <p:spPr>
          <a:xfrm>
            <a:off x="3863035" y="2439098"/>
            <a:ext cx="2892425" cy="20320"/>
          </a:xfrm>
          <a:custGeom>
            <a:avLst/>
            <a:gdLst/>
            <a:ahLst/>
            <a:cxnLst/>
            <a:rect l="l" t="t" r="r" b="b"/>
            <a:pathLst>
              <a:path w="2892425" h="20319">
                <a:moveTo>
                  <a:pt x="2892272" y="20040"/>
                </a:moveTo>
                <a:lnTo>
                  <a:pt x="0" y="20040"/>
                </a:lnTo>
                <a:lnTo>
                  <a:pt x="0" y="0"/>
                </a:lnTo>
                <a:lnTo>
                  <a:pt x="2892272" y="0"/>
                </a:lnTo>
                <a:lnTo>
                  <a:pt x="2892272" y="20040"/>
                </a:lnTo>
                <a:close/>
              </a:path>
            </a:pathLst>
          </a:custGeom>
          <a:solidFill>
            <a:srgbClr val="43536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6" y="771131"/>
              <a:ext cx="3735070" cy="6014720"/>
            </a:xfrm>
            <a:custGeom>
              <a:avLst/>
              <a:gdLst/>
              <a:ahLst/>
              <a:cxnLst/>
              <a:rect l="l" t="t" r="r" b="b"/>
              <a:pathLst>
                <a:path w="3735070" h="6014720">
                  <a:moveTo>
                    <a:pt x="1766734" y="6014643"/>
                  </a:moveTo>
                  <a:lnTo>
                    <a:pt x="0" y="6014643"/>
                  </a:lnTo>
                  <a:lnTo>
                    <a:pt x="1968340" y="0"/>
                  </a:lnTo>
                  <a:lnTo>
                    <a:pt x="3735025" y="0"/>
                  </a:lnTo>
                  <a:lnTo>
                    <a:pt x="1766734" y="6014643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3288" y="3160927"/>
            <a:ext cx="1115695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spc="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7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8061" y="3160481"/>
            <a:ext cx="4894580" cy="11982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280"/>
              </a:spcBef>
            </a:pPr>
            <a:r>
              <a:rPr sz="3850" spc="-5" dirty="0">
                <a:solidFill>
                  <a:srgbClr val="435368"/>
                </a:solidFill>
                <a:latin typeface="Arial"/>
                <a:cs typeface="Arial"/>
              </a:rPr>
              <a:t>Software Requirement  Specification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75464" y="1562709"/>
            <a:ext cx="240157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USECASE</a:t>
            </a:r>
            <a:r>
              <a:rPr spc="-55" dirty="0"/>
              <a:t> </a:t>
            </a:r>
            <a:r>
              <a:rPr dirty="0"/>
              <a:t>DIAGRAM</a:t>
            </a:r>
          </a:p>
        </p:txBody>
      </p:sp>
      <p:sp>
        <p:nvSpPr>
          <p:cNvPr id="9" name="object 9"/>
          <p:cNvSpPr/>
          <p:nvPr/>
        </p:nvSpPr>
        <p:spPr>
          <a:xfrm>
            <a:off x="5350167" y="2130132"/>
            <a:ext cx="0" cy="3317875"/>
          </a:xfrm>
          <a:custGeom>
            <a:avLst/>
            <a:gdLst/>
            <a:ahLst/>
            <a:cxnLst/>
            <a:rect l="l" t="t" r="r" b="b"/>
            <a:pathLst>
              <a:path h="3317875">
                <a:moveTo>
                  <a:pt x="0" y="0"/>
                </a:moveTo>
                <a:lnTo>
                  <a:pt x="0" y="3317773"/>
                </a:lnTo>
              </a:path>
            </a:pathLst>
          </a:custGeom>
          <a:ln w="5569">
            <a:solidFill>
              <a:srgbClr val="BFBFB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13944" y="3018125"/>
            <a:ext cx="1580515" cy="204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5</a:t>
            </a:r>
            <a:r>
              <a:rPr sz="1850" spc="-1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ACTOR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buChar char="-"/>
              <a:tabLst>
                <a:tab pos="262890" algn="l"/>
                <a:tab pos="26352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Guest :</a:t>
            </a:r>
            <a:r>
              <a:rPr sz="1850" spc="-1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6</a:t>
            </a: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spcBef>
                <a:spcPts val="55"/>
              </a:spcBef>
              <a:buChar char="-"/>
              <a:tabLst>
                <a:tab pos="262890" algn="l"/>
                <a:tab pos="263525" algn="l"/>
              </a:tabLst>
            </a:pP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Admin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:</a:t>
            </a:r>
            <a:r>
              <a:rPr sz="1850" spc="-3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15</a:t>
            </a: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spcBef>
                <a:spcPts val="65"/>
              </a:spcBef>
              <a:buChar char="-"/>
              <a:tabLst>
                <a:tab pos="262890" algn="l"/>
                <a:tab pos="263525" algn="l"/>
              </a:tabLst>
            </a:pP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Staff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:</a:t>
            </a:r>
            <a:r>
              <a:rPr sz="1850" spc="-1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24</a:t>
            </a: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spcBef>
                <a:spcPts val="10"/>
              </a:spcBef>
              <a:buChar char="-"/>
              <a:tabLst>
                <a:tab pos="262890" algn="l"/>
                <a:tab pos="263525" algn="l"/>
              </a:tabLst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Student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:</a:t>
            </a:r>
            <a:r>
              <a:rPr sz="1850" spc="-9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15</a:t>
            </a: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spcBef>
                <a:spcPts val="65"/>
              </a:spcBef>
              <a:buChar char="-"/>
              <a:tabLst>
                <a:tab pos="262890" algn="l"/>
                <a:tab pos="26352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Recruiter :</a:t>
            </a:r>
            <a:r>
              <a:rPr sz="1850" spc="-8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14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062" y="942721"/>
            <a:ext cx="4901926" cy="58015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75280" y="1269977"/>
            <a:ext cx="256286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5" dirty="0"/>
              <a:t>USER</a:t>
            </a:r>
            <a:r>
              <a:rPr spc="-60" dirty="0"/>
              <a:t> </a:t>
            </a:r>
            <a:r>
              <a:rPr dirty="0"/>
              <a:t>REQUIREMENT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59065" y="2309688"/>
            <a:ext cx="2266315" cy="31870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MAIN</a:t>
            </a:r>
            <a:r>
              <a:rPr sz="1850" spc="-1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FUNCTION: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Calibri"/>
              <a:cs typeface="Calibri"/>
            </a:endParaRPr>
          </a:p>
          <a:p>
            <a:pPr marL="617220" indent="-128270">
              <a:lnSpc>
                <a:spcPct val="100000"/>
              </a:lnSpc>
              <a:buChar char="-"/>
              <a:tabLst>
                <a:tab pos="61785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Guest</a:t>
            </a:r>
            <a:r>
              <a:rPr sz="1850" spc="-8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System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35368"/>
              </a:buClr>
              <a:buFont typeface="Calibri"/>
              <a:buChar char="-"/>
            </a:pPr>
            <a:endParaRPr sz="1900">
              <a:latin typeface="Calibri"/>
              <a:cs typeface="Calibri"/>
            </a:endParaRPr>
          </a:p>
          <a:p>
            <a:pPr marL="617220" indent="-128270">
              <a:lnSpc>
                <a:spcPct val="100000"/>
              </a:lnSpc>
              <a:buChar char="-"/>
              <a:tabLst>
                <a:tab pos="61785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Student</a:t>
            </a:r>
            <a:r>
              <a:rPr sz="1850" spc="-6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System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617220" indent="-128270">
              <a:lnSpc>
                <a:spcPct val="100000"/>
              </a:lnSpc>
              <a:buChar char="-"/>
              <a:tabLst>
                <a:tab pos="617855" algn="l"/>
              </a:tabLst>
            </a:pPr>
            <a:r>
              <a:rPr sz="1850" spc="-5" dirty="0">
                <a:solidFill>
                  <a:srgbClr val="435368"/>
                </a:solidFill>
                <a:latin typeface="Calibri"/>
                <a:cs typeface="Calibri"/>
              </a:rPr>
              <a:t>Staff</a:t>
            </a:r>
            <a:r>
              <a:rPr sz="1850" spc="-7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System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617220" indent="-128270">
              <a:lnSpc>
                <a:spcPct val="100000"/>
              </a:lnSpc>
              <a:buChar char="-"/>
              <a:tabLst>
                <a:tab pos="617855" algn="l"/>
              </a:tabLst>
            </a:pP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Admin</a:t>
            </a:r>
            <a:r>
              <a:rPr sz="1850" spc="-9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System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617220" indent="-128270">
              <a:lnSpc>
                <a:spcPct val="100000"/>
              </a:lnSpc>
              <a:buChar char="-"/>
              <a:tabLst>
                <a:tab pos="617855" algn="l"/>
              </a:tabLst>
            </a:pP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Recruiter</a:t>
            </a:r>
            <a:r>
              <a:rPr sz="1850" spc="-5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System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657" y="1183093"/>
            <a:ext cx="1003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5804" y="2166594"/>
            <a:ext cx="1871340" cy="18713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01699" y="1679973"/>
            <a:ext cx="972540" cy="97257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34944" y="4359479"/>
            <a:ext cx="195008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5"/>
              </a:spcBef>
            </a:pPr>
            <a:r>
              <a:rPr sz="1750" b="1" spc="-10" dirty="0">
                <a:solidFill>
                  <a:srgbClr val="00B0F0"/>
                </a:solidFill>
                <a:latin typeface="Calibri"/>
                <a:cs typeface="Calibri"/>
              </a:rPr>
              <a:t>SUPERVISOR</a:t>
            </a:r>
            <a:endParaRPr sz="17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750" spc="-60" dirty="0">
                <a:solidFill>
                  <a:srgbClr val="435368"/>
                </a:solidFill>
                <a:latin typeface="Calibri"/>
                <a:cs typeface="Calibri"/>
              </a:rPr>
              <a:t>Mr. </a:t>
            </a:r>
            <a:r>
              <a:rPr sz="1750" spc="-5" dirty="0">
                <a:solidFill>
                  <a:srgbClr val="435368"/>
                </a:solidFill>
                <a:latin typeface="Calibri"/>
                <a:cs typeface="Calibri"/>
              </a:rPr>
              <a:t>Nguyen </a:t>
            </a:r>
            <a:r>
              <a:rPr sz="1750" spc="-55" dirty="0">
                <a:solidFill>
                  <a:srgbClr val="435368"/>
                </a:solidFill>
                <a:latin typeface="Calibri"/>
                <a:cs typeface="Calibri"/>
              </a:rPr>
              <a:t>Tat</a:t>
            </a:r>
            <a:r>
              <a:rPr sz="1750" spc="-2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750" spc="-25" dirty="0">
                <a:solidFill>
                  <a:srgbClr val="435368"/>
                </a:solidFill>
                <a:latin typeface="Calibri"/>
                <a:cs typeface="Calibri"/>
              </a:rPr>
              <a:t>Trung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69683" y="2836115"/>
            <a:ext cx="1069340" cy="223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EDBD3B"/>
                </a:solidFill>
                <a:latin typeface="Calibri"/>
                <a:cs typeface="Calibri"/>
              </a:rPr>
              <a:t>TEAM</a:t>
            </a:r>
            <a:r>
              <a:rPr sz="1400" b="1" spc="-65" dirty="0">
                <a:solidFill>
                  <a:srgbClr val="EDBD3B"/>
                </a:solidFill>
                <a:latin typeface="Calibri"/>
                <a:cs typeface="Calibri"/>
              </a:rPr>
              <a:t> </a:t>
            </a:r>
            <a:r>
              <a:rPr sz="1400" b="1" spc="-10" dirty="0" smtClean="0">
                <a:solidFill>
                  <a:srgbClr val="EDBD3B"/>
                </a:solidFill>
                <a:latin typeface="Calibri"/>
                <a:cs typeface="Calibri"/>
              </a:rPr>
              <a:t>LEADER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13136" y="2836115"/>
            <a:ext cx="154813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EDBD3B"/>
                </a:solidFill>
                <a:latin typeface="Calibri"/>
                <a:cs typeface="Calibri"/>
              </a:rPr>
              <a:t>DEVELOPER </a:t>
            </a:r>
            <a:r>
              <a:rPr sz="1400" b="1" dirty="0">
                <a:solidFill>
                  <a:srgbClr val="EDBD3B"/>
                </a:solidFill>
                <a:latin typeface="Calibri"/>
                <a:cs typeface="Calibri"/>
              </a:rPr>
              <a:t>,</a:t>
            </a:r>
            <a:r>
              <a:rPr sz="1400" b="1" spc="-30" dirty="0">
                <a:solidFill>
                  <a:srgbClr val="EDBD3B"/>
                </a:solidFill>
                <a:latin typeface="Calibri"/>
                <a:cs typeface="Calibri"/>
              </a:rPr>
              <a:t> </a:t>
            </a:r>
            <a:r>
              <a:rPr sz="1400" b="1" spc="-10" dirty="0" smtClean="0">
                <a:solidFill>
                  <a:srgbClr val="EDBD3B"/>
                </a:solidFill>
                <a:latin typeface="Calibri"/>
                <a:cs typeface="Calibri"/>
              </a:rPr>
              <a:t>TESTER</a:t>
            </a:r>
          </a:p>
          <a:p>
            <a:pPr marL="635" algn="ctr">
              <a:lnSpc>
                <a:spcPts val="1670"/>
              </a:lnSpc>
            </a:pPr>
            <a:r>
              <a:rPr sz="1400" spc="-5" dirty="0" smtClean="0">
                <a:solidFill>
                  <a:srgbClr val="435368"/>
                </a:solidFill>
                <a:latin typeface="Calibri"/>
                <a:cs typeface="Calibri"/>
              </a:rPr>
              <a:t>Nguyen </a:t>
            </a:r>
            <a:r>
              <a:rPr sz="1400" dirty="0" err="1" smtClean="0">
                <a:solidFill>
                  <a:srgbClr val="435368"/>
                </a:solidFill>
                <a:latin typeface="Calibri"/>
                <a:cs typeface="Calibri"/>
              </a:rPr>
              <a:t>Huu</a:t>
            </a:r>
            <a:r>
              <a:rPr sz="1400" spc="-15" dirty="0" smtClean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400" spc="-5" dirty="0" err="1" smtClean="0">
                <a:solidFill>
                  <a:srgbClr val="435368"/>
                </a:solidFill>
                <a:latin typeface="Calibri"/>
                <a:cs typeface="Calibri"/>
              </a:rPr>
              <a:t>Hoa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11623" y="4247057"/>
            <a:ext cx="972486" cy="9732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56650" y="4246227"/>
            <a:ext cx="974068" cy="97406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576333" y="5453324"/>
            <a:ext cx="1332230" cy="450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EDBD3B"/>
                </a:solidFill>
                <a:latin typeface="Calibri"/>
                <a:cs typeface="Calibri"/>
              </a:rPr>
              <a:t>DEVELOPER,</a:t>
            </a:r>
            <a:r>
              <a:rPr sz="1400" b="1" spc="-40" dirty="0">
                <a:solidFill>
                  <a:srgbClr val="EDBD3B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EDBD3B"/>
                </a:solidFill>
                <a:latin typeface="Calibri"/>
                <a:cs typeface="Calibri"/>
              </a:rPr>
              <a:t>Q&amp;A</a:t>
            </a:r>
            <a:endParaRPr sz="1400">
              <a:latin typeface="Calibri"/>
              <a:cs typeface="Calibri"/>
            </a:endParaRPr>
          </a:p>
          <a:p>
            <a:pPr marL="92710">
              <a:lnSpc>
                <a:spcPts val="1670"/>
              </a:lnSpc>
            </a:pPr>
            <a:r>
              <a:rPr sz="1400" spc="-30" dirty="0">
                <a:solidFill>
                  <a:srgbClr val="435368"/>
                </a:solidFill>
                <a:latin typeface="Calibri"/>
                <a:cs typeface="Calibri"/>
              </a:rPr>
              <a:t>Tran </a:t>
            </a:r>
            <a:r>
              <a:rPr sz="1400" spc="-5" dirty="0">
                <a:solidFill>
                  <a:srgbClr val="435368"/>
                </a:solidFill>
                <a:latin typeface="Calibri"/>
                <a:cs typeface="Calibri"/>
              </a:rPr>
              <a:t>Quang </a:t>
            </a:r>
            <a:r>
              <a:rPr sz="1400" dirty="0">
                <a:solidFill>
                  <a:srgbClr val="435368"/>
                </a:solidFill>
                <a:latin typeface="Calibri"/>
                <a:cs typeface="Calibri"/>
              </a:rPr>
              <a:t>Tho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29132" y="5453324"/>
            <a:ext cx="1536065" cy="6924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EDBD3B"/>
                </a:solidFill>
                <a:latin typeface="Calibri"/>
                <a:cs typeface="Calibri"/>
              </a:rPr>
              <a:t>DEVELOPER,</a:t>
            </a:r>
            <a:r>
              <a:rPr sz="1400" b="1" spc="-20" dirty="0">
                <a:solidFill>
                  <a:srgbClr val="EDBD3B"/>
                </a:solidFill>
                <a:latin typeface="Calibri"/>
                <a:cs typeface="Calibri"/>
              </a:rPr>
              <a:t> </a:t>
            </a:r>
            <a:r>
              <a:rPr sz="1400" b="1" spc="-10" dirty="0" smtClean="0">
                <a:solidFill>
                  <a:srgbClr val="EDBD3B"/>
                </a:solidFill>
                <a:latin typeface="Calibri"/>
                <a:cs typeface="Calibri"/>
              </a:rPr>
              <a:t>DESIGN</a:t>
            </a:r>
            <a:endParaRPr lang="en-US" sz="1400" b="1" spc="-10" dirty="0" smtClean="0">
              <a:solidFill>
                <a:srgbClr val="EDBD3B"/>
              </a:solidFill>
              <a:latin typeface="Calibri"/>
              <a:cs typeface="Calibri"/>
            </a:endParaRPr>
          </a:p>
          <a:p>
            <a:pPr algn="ctr">
              <a:lnSpc>
                <a:spcPts val="1670"/>
              </a:lnSpc>
              <a:spcBef>
                <a:spcPts val="100"/>
              </a:spcBef>
            </a:pPr>
            <a:r>
              <a:rPr lang="en-US" sz="1400" spc="-5" dirty="0" smtClean="0">
                <a:solidFill>
                  <a:srgbClr val="435368"/>
                </a:solidFill>
                <a:cs typeface="Calibri"/>
              </a:rPr>
              <a:t>Bui Cong Tung</a:t>
            </a:r>
            <a:endParaRPr lang="en-US" sz="1400" dirty="0">
              <a:cs typeface="Calibri"/>
            </a:endParaRPr>
          </a:p>
          <a:p>
            <a:pPr algn="ctr">
              <a:lnSpc>
                <a:spcPts val="1670"/>
              </a:lnSpc>
              <a:spcBef>
                <a:spcPts val="100"/>
              </a:spcBef>
            </a:pPr>
            <a:endParaRPr sz="1400" b="1" spc="-10" dirty="0" smtClean="0">
              <a:solidFill>
                <a:srgbClr val="EDBD3B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77579" y="5453324"/>
            <a:ext cx="1508125" cy="2237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EDBD3B"/>
                </a:solidFill>
                <a:latin typeface="Calibri"/>
                <a:cs typeface="Calibri"/>
              </a:rPr>
              <a:t>DEVELOPER,</a:t>
            </a:r>
            <a:r>
              <a:rPr sz="1400" b="1" spc="-25" dirty="0">
                <a:solidFill>
                  <a:srgbClr val="EDBD3B"/>
                </a:solidFill>
                <a:latin typeface="Calibri"/>
                <a:cs typeface="Calibri"/>
              </a:rPr>
              <a:t> </a:t>
            </a:r>
            <a:r>
              <a:rPr sz="1400" b="1" spc="-10" dirty="0" smtClean="0">
                <a:solidFill>
                  <a:srgbClr val="EDBD3B"/>
                </a:solidFill>
                <a:latin typeface="Calibri"/>
                <a:cs typeface="Calibri"/>
              </a:rPr>
              <a:t>TESTER</a:t>
            </a:r>
          </a:p>
        </p:txBody>
      </p:sp>
      <p:sp>
        <p:nvSpPr>
          <p:cNvPr id="20" name="object 20"/>
          <p:cNvSpPr/>
          <p:nvPr/>
        </p:nvSpPr>
        <p:spPr>
          <a:xfrm>
            <a:off x="3822001" y="1902574"/>
            <a:ext cx="0" cy="3907790"/>
          </a:xfrm>
          <a:custGeom>
            <a:avLst/>
            <a:gdLst/>
            <a:ahLst/>
            <a:cxnLst/>
            <a:rect l="l" t="t" r="r" b="b"/>
            <a:pathLst>
              <a:path h="3907790">
                <a:moveTo>
                  <a:pt x="0" y="0"/>
                </a:moveTo>
                <a:lnTo>
                  <a:pt x="0" y="3907777"/>
                </a:lnTo>
              </a:path>
            </a:pathLst>
          </a:custGeom>
          <a:ln w="5569">
            <a:solidFill>
              <a:srgbClr val="BFBFB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825143" y="988830"/>
            <a:ext cx="114427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15" dirty="0">
                <a:solidFill>
                  <a:srgbClr val="435368"/>
                </a:solidFill>
                <a:latin typeface="Calibri"/>
                <a:cs typeface="Calibri"/>
              </a:rPr>
              <a:t>OUR</a:t>
            </a:r>
            <a:r>
              <a:rPr sz="1900" b="1" spc="-6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900" b="1" spc="5" dirty="0">
                <a:solidFill>
                  <a:srgbClr val="435368"/>
                </a:solidFill>
                <a:latin typeface="Calibri"/>
                <a:cs typeface="Calibri"/>
              </a:rPr>
              <a:t>TEAM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13682" y="1269977"/>
            <a:ext cx="288671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SYSTEM</a:t>
            </a:r>
            <a:r>
              <a:rPr spc="-60" dirty="0"/>
              <a:t> </a:t>
            </a:r>
            <a:r>
              <a:rPr dirty="0"/>
              <a:t>REQUIREMENT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37250" y="3084959"/>
            <a:ext cx="2021839" cy="14655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9700" indent="-127635">
              <a:lnSpc>
                <a:spcPct val="100000"/>
              </a:lnSpc>
              <a:spcBef>
                <a:spcPts val="135"/>
              </a:spcBef>
              <a:buChar char="-"/>
              <a:tabLst>
                <a:tab pos="140335" algn="l"/>
              </a:tabLst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User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 interface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139700" indent="-127635">
              <a:lnSpc>
                <a:spcPct val="100000"/>
              </a:lnSpc>
              <a:buChar char="-"/>
              <a:tabLst>
                <a:tab pos="14033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Hardware</a:t>
            </a:r>
            <a:r>
              <a:rPr sz="1850" spc="-5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interface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35368"/>
              </a:buClr>
              <a:buFont typeface="Calibri"/>
              <a:buChar char="-"/>
            </a:pPr>
            <a:endParaRPr sz="1900">
              <a:latin typeface="Calibri"/>
              <a:cs typeface="Calibri"/>
            </a:endParaRPr>
          </a:p>
          <a:p>
            <a:pPr marL="139700" indent="-127635">
              <a:lnSpc>
                <a:spcPct val="100000"/>
              </a:lnSpc>
              <a:buChar char="-"/>
              <a:tabLst>
                <a:tab pos="14033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Software</a:t>
            </a:r>
            <a:r>
              <a:rPr sz="1850" spc="-6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interface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54784" y="1269977"/>
            <a:ext cx="420243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5" dirty="0"/>
              <a:t>NON-FUNCTIONAL</a:t>
            </a:r>
            <a:r>
              <a:rPr spc="-50" dirty="0"/>
              <a:t> </a:t>
            </a:r>
            <a:r>
              <a:rPr dirty="0"/>
              <a:t>REQUIREMENT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97143" y="2752127"/>
            <a:ext cx="2985770" cy="2040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2895" indent="-290830">
              <a:lnSpc>
                <a:spcPct val="100000"/>
              </a:lnSpc>
              <a:spcBef>
                <a:spcPts val="135"/>
              </a:spcBef>
              <a:buChar char="-"/>
              <a:tabLst>
                <a:tab pos="302895" algn="l"/>
                <a:tab pos="303530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Security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buChar char="-"/>
              <a:tabLst>
                <a:tab pos="262890" algn="l"/>
                <a:tab pos="26352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Performance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35368"/>
              </a:buClr>
              <a:buFont typeface="Calibri"/>
              <a:buChar char="-"/>
            </a:pPr>
            <a:endParaRPr sz="190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buChar char="-"/>
              <a:tabLst>
                <a:tab pos="262890" algn="l"/>
                <a:tab pos="26352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Usability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35368"/>
              </a:buClr>
              <a:buFont typeface="Calibri"/>
              <a:buChar char="-"/>
            </a:pPr>
            <a:endParaRPr sz="1850">
              <a:latin typeface="Calibri"/>
              <a:cs typeface="Calibri"/>
            </a:endParaRPr>
          </a:p>
          <a:p>
            <a:pPr marL="262890" indent="-250825">
              <a:lnSpc>
                <a:spcPct val="100000"/>
              </a:lnSpc>
              <a:buChar char="-"/>
              <a:tabLst>
                <a:tab pos="262890" algn="l"/>
                <a:tab pos="263525" algn="l"/>
              </a:tabLst>
            </a:pP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Maintainability </a:t>
            </a:r>
            <a:r>
              <a:rPr sz="1850" spc="20" dirty="0">
                <a:solidFill>
                  <a:srgbClr val="435368"/>
                </a:solidFill>
                <a:latin typeface="Calibri"/>
                <a:cs typeface="Calibri"/>
              </a:rPr>
              <a:t>&amp;</a:t>
            </a:r>
            <a:r>
              <a:rPr sz="1850" spc="-2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Scalability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6" y="771131"/>
              <a:ext cx="3735070" cy="6014720"/>
            </a:xfrm>
            <a:custGeom>
              <a:avLst/>
              <a:gdLst/>
              <a:ahLst/>
              <a:cxnLst/>
              <a:rect l="l" t="t" r="r" b="b"/>
              <a:pathLst>
                <a:path w="3735070" h="6014720">
                  <a:moveTo>
                    <a:pt x="1766734" y="6014643"/>
                  </a:moveTo>
                  <a:lnTo>
                    <a:pt x="0" y="6014643"/>
                  </a:lnTo>
                  <a:lnTo>
                    <a:pt x="1968340" y="0"/>
                  </a:lnTo>
                  <a:lnTo>
                    <a:pt x="3735025" y="0"/>
                  </a:lnTo>
                  <a:lnTo>
                    <a:pt x="1766734" y="6014643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3288" y="3160927"/>
            <a:ext cx="1115695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spc="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7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4886" y="3227315"/>
            <a:ext cx="4300220" cy="614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dirty="0">
                <a:solidFill>
                  <a:srgbClr val="435368"/>
                </a:solidFill>
                <a:latin typeface="Arial"/>
                <a:cs typeface="Arial"/>
              </a:rPr>
              <a:t>Architecture</a:t>
            </a:r>
            <a:r>
              <a:rPr sz="3850" spc="-40" dirty="0">
                <a:solidFill>
                  <a:srgbClr val="435368"/>
                </a:solidFill>
                <a:latin typeface="Arial"/>
                <a:cs typeface="Arial"/>
              </a:rPr>
              <a:t> </a:t>
            </a:r>
            <a:r>
              <a:rPr sz="3850" spc="-5" dirty="0">
                <a:solidFill>
                  <a:srgbClr val="435368"/>
                </a:solidFill>
                <a:latin typeface="Arial"/>
                <a:cs typeface="Arial"/>
              </a:rPr>
              <a:t>Design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63069" y="1269977"/>
            <a:ext cx="239014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SYSTEM</a:t>
            </a:r>
            <a:r>
              <a:rPr spc="-60" dirty="0"/>
              <a:t> </a:t>
            </a:r>
            <a:r>
              <a:rPr spc="-5" dirty="0"/>
              <a:t>OVERVIEW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147" y="2636990"/>
            <a:ext cx="8778623" cy="26601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73358" y="1269977"/>
            <a:ext cx="396811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ARCHITECTURAL </a:t>
            </a:r>
            <a:r>
              <a:rPr spc="-30" dirty="0"/>
              <a:t>LAYERS</a:t>
            </a:r>
            <a:r>
              <a:rPr spc="-50" dirty="0"/>
              <a:t> </a:t>
            </a:r>
            <a:r>
              <a:rPr dirty="0"/>
              <a:t>DESIGN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685070"/>
            <a:ext cx="495300" cy="45085"/>
            <a:chOff x="5110997" y="1685070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687855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90"/>
                  </a:moveTo>
                  <a:lnTo>
                    <a:pt x="0" y="39090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90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687855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90"/>
                  </a:lnTo>
                  <a:lnTo>
                    <a:pt x="0" y="39090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2948" y="1898884"/>
            <a:ext cx="5715622" cy="455806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6" y="771131"/>
              <a:ext cx="3735070" cy="6014720"/>
            </a:xfrm>
            <a:custGeom>
              <a:avLst/>
              <a:gdLst/>
              <a:ahLst/>
              <a:cxnLst/>
              <a:rect l="l" t="t" r="r" b="b"/>
              <a:pathLst>
                <a:path w="3735070" h="6014720">
                  <a:moveTo>
                    <a:pt x="1766734" y="6014643"/>
                  </a:moveTo>
                  <a:lnTo>
                    <a:pt x="0" y="6014643"/>
                  </a:lnTo>
                  <a:lnTo>
                    <a:pt x="1968340" y="0"/>
                  </a:lnTo>
                  <a:lnTo>
                    <a:pt x="3735025" y="0"/>
                  </a:lnTo>
                  <a:lnTo>
                    <a:pt x="1766734" y="6014643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3288" y="3160927"/>
            <a:ext cx="1115695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spc="5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7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4886" y="3227315"/>
            <a:ext cx="5218430" cy="614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5" dirty="0">
                <a:solidFill>
                  <a:srgbClr val="435368"/>
                </a:solidFill>
                <a:latin typeface="Arial"/>
                <a:cs typeface="Arial"/>
              </a:rPr>
              <a:t>Database table</a:t>
            </a:r>
            <a:r>
              <a:rPr sz="3850" spc="-50" dirty="0">
                <a:solidFill>
                  <a:srgbClr val="435368"/>
                </a:solidFill>
                <a:latin typeface="Arial"/>
                <a:cs typeface="Arial"/>
              </a:rPr>
              <a:t> </a:t>
            </a:r>
            <a:r>
              <a:rPr sz="3850" spc="-5" dirty="0">
                <a:solidFill>
                  <a:srgbClr val="435368"/>
                </a:solidFill>
                <a:latin typeface="Arial"/>
                <a:cs typeface="Arial"/>
              </a:rPr>
              <a:t>diagram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0737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9610" y="1269977"/>
            <a:ext cx="255524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50" dirty="0"/>
              <a:t>DATABASE</a:t>
            </a:r>
            <a:r>
              <a:rPr spc="-45" dirty="0"/>
              <a:t> </a:t>
            </a:r>
            <a:r>
              <a:rPr dirty="0"/>
              <a:t>DIAGRAM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16588" y="770737"/>
            <a:ext cx="4860290" cy="6015355"/>
            <a:chOff x="2916588" y="770737"/>
            <a:chExt cx="4860290" cy="6015355"/>
          </a:xfrm>
        </p:grpSpPr>
        <p:sp>
          <p:nvSpPr>
            <p:cNvPr id="5" name="object 5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6588" y="770737"/>
              <a:ext cx="4860218" cy="60150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6" y="771131"/>
              <a:ext cx="3735070" cy="6014720"/>
            </a:xfrm>
            <a:custGeom>
              <a:avLst/>
              <a:gdLst/>
              <a:ahLst/>
              <a:cxnLst/>
              <a:rect l="l" t="t" r="r" b="b"/>
              <a:pathLst>
                <a:path w="3735070" h="6014720">
                  <a:moveTo>
                    <a:pt x="1766734" y="6014643"/>
                  </a:moveTo>
                  <a:lnTo>
                    <a:pt x="0" y="6014643"/>
                  </a:lnTo>
                  <a:lnTo>
                    <a:pt x="1968340" y="0"/>
                  </a:lnTo>
                  <a:lnTo>
                    <a:pt x="3735025" y="0"/>
                  </a:lnTo>
                  <a:lnTo>
                    <a:pt x="1766734" y="6014643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13288" y="3160927"/>
            <a:ext cx="1115695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spc="5" dirty="0">
                <a:solidFill>
                  <a:srgbClr val="FFFFFF"/>
                </a:solidFill>
                <a:latin typeface="Arial"/>
                <a:cs typeface="Arial"/>
              </a:rPr>
              <a:t>06</a:t>
            </a:r>
            <a:endParaRPr sz="7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4886" y="3227315"/>
            <a:ext cx="2934335" cy="614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5" dirty="0">
                <a:solidFill>
                  <a:srgbClr val="435368"/>
                </a:solidFill>
                <a:latin typeface="Arial"/>
                <a:cs typeface="Arial"/>
              </a:rPr>
              <a:t>Detail</a:t>
            </a:r>
            <a:r>
              <a:rPr sz="3850" spc="-70" dirty="0">
                <a:solidFill>
                  <a:srgbClr val="435368"/>
                </a:solidFill>
                <a:latin typeface="Arial"/>
                <a:cs typeface="Arial"/>
              </a:rPr>
              <a:t> </a:t>
            </a:r>
            <a:r>
              <a:rPr sz="3850" spc="-5" dirty="0">
                <a:solidFill>
                  <a:srgbClr val="435368"/>
                </a:solidFill>
                <a:latin typeface="Arial"/>
                <a:cs typeface="Arial"/>
              </a:rPr>
              <a:t>Design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841" y="1023362"/>
            <a:ext cx="7732664" cy="559665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35096" y="1269977"/>
            <a:ext cx="204597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CLASS</a:t>
            </a:r>
            <a:r>
              <a:rPr spc="-45" dirty="0"/>
              <a:t> </a:t>
            </a:r>
            <a:r>
              <a:rPr dirty="0"/>
              <a:t>DIAGRAM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435421" y="1852507"/>
            <a:ext cx="5845810" cy="4933315"/>
            <a:chOff x="2435421" y="1852507"/>
            <a:chExt cx="5845810" cy="493331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421" y="1893538"/>
              <a:ext cx="5845279" cy="4892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657" y="1183093"/>
            <a:ext cx="1003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2552" y="946502"/>
            <a:ext cx="255206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35" dirty="0">
                <a:solidFill>
                  <a:srgbClr val="435368"/>
                </a:solidFill>
              </a:rPr>
              <a:t>TABLE </a:t>
            </a:r>
            <a:r>
              <a:rPr spc="5" dirty="0">
                <a:solidFill>
                  <a:srgbClr val="435368"/>
                </a:solidFill>
              </a:rPr>
              <a:t>OF</a:t>
            </a:r>
            <a:r>
              <a:rPr spc="-25" dirty="0">
                <a:solidFill>
                  <a:srgbClr val="435368"/>
                </a:solidFill>
              </a:rPr>
              <a:t> </a:t>
            </a:r>
            <a:r>
              <a:rPr dirty="0">
                <a:solidFill>
                  <a:srgbClr val="435368"/>
                </a:solidFill>
              </a:rPr>
              <a:t>CONTENTS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16791" y="1979085"/>
            <a:ext cx="1168400" cy="977265"/>
            <a:chOff x="316791" y="1979085"/>
            <a:chExt cx="1168400" cy="97726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912" y="1979085"/>
              <a:ext cx="1120133" cy="8407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791" y="1984432"/>
              <a:ext cx="1021219" cy="97176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77374" y="2083567"/>
            <a:ext cx="47688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6791" y="3077832"/>
            <a:ext cx="1168400" cy="975994"/>
            <a:chOff x="316791" y="3077832"/>
            <a:chExt cx="1168400" cy="975994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912" y="3077832"/>
              <a:ext cx="1120133" cy="8407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791" y="3083178"/>
              <a:ext cx="1021219" cy="97042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7403" y="3182314"/>
            <a:ext cx="47688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16791" y="4176579"/>
            <a:ext cx="1168400" cy="975994"/>
            <a:chOff x="316791" y="4176579"/>
            <a:chExt cx="1168400" cy="975994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912" y="4176579"/>
              <a:ext cx="1120133" cy="8407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791" y="4180589"/>
              <a:ext cx="1021219" cy="97176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77403" y="4279724"/>
            <a:ext cx="47688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35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24394" y="1901558"/>
            <a:ext cx="1121470" cy="84076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237859" y="2004703"/>
            <a:ext cx="47688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77610" y="3077832"/>
            <a:ext cx="1168400" cy="975994"/>
            <a:chOff x="5977610" y="3077832"/>
            <a:chExt cx="1168400" cy="975994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4394" y="3077832"/>
              <a:ext cx="1121470" cy="8407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7610" y="3083178"/>
              <a:ext cx="1021219" cy="97042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237909" y="3182314"/>
            <a:ext cx="47688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77610" y="4176579"/>
            <a:ext cx="1168400" cy="975994"/>
            <a:chOff x="5977610" y="4176579"/>
            <a:chExt cx="1168400" cy="975994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4394" y="4176579"/>
              <a:ext cx="1121470" cy="8407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7610" y="4180589"/>
              <a:ext cx="1021219" cy="97176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237909" y="4279724"/>
            <a:ext cx="47688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16791" y="5273989"/>
            <a:ext cx="1168400" cy="977265"/>
            <a:chOff x="316791" y="5273989"/>
            <a:chExt cx="1168400" cy="977265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912" y="5273989"/>
              <a:ext cx="1120133" cy="84076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6791" y="5279336"/>
              <a:ext cx="1021219" cy="97176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77403" y="5378471"/>
            <a:ext cx="47688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977610" y="5273989"/>
            <a:ext cx="1168400" cy="977265"/>
            <a:chOff x="5977610" y="5273989"/>
            <a:chExt cx="1168400" cy="977265"/>
          </a:xfrm>
        </p:grpSpPr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4394" y="5273989"/>
              <a:ext cx="1121470" cy="84076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77610" y="5279336"/>
              <a:ext cx="1021219" cy="97176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237909" y="5378471"/>
            <a:ext cx="476884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5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11741" y="1971286"/>
            <a:ext cx="2145665" cy="6153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80"/>
              </a:spcBef>
            </a:pPr>
            <a:r>
              <a:rPr sz="1900" b="1" spc="10" dirty="0">
                <a:solidFill>
                  <a:srgbClr val="435368"/>
                </a:solidFill>
                <a:latin typeface="Calibri"/>
                <a:cs typeface="Calibri"/>
              </a:rPr>
              <a:t>CURRENT</a:t>
            </a:r>
            <a:r>
              <a:rPr sz="1900" b="1" spc="-4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435368"/>
                </a:solidFill>
                <a:latin typeface="Calibri"/>
                <a:cs typeface="Calibri"/>
              </a:rPr>
              <a:t>SITUATION  </a:t>
            </a:r>
            <a:r>
              <a:rPr sz="1900" b="1" spc="20" dirty="0">
                <a:solidFill>
                  <a:srgbClr val="435368"/>
                </a:solidFill>
                <a:latin typeface="Calibri"/>
                <a:cs typeface="Calibri"/>
              </a:rPr>
              <a:t>&amp;</a:t>
            </a:r>
            <a:r>
              <a:rPr sz="1900" b="1" spc="-1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900" b="1" spc="5" dirty="0">
                <a:solidFill>
                  <a:srgbClr val="435368"/>
                </a:solidFill>
                <a:latin typeface="Calibri"/>
                <a:cs typeface="Calibri"/>
              </a:rPr>
              <a:t>SOLUTION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11741" y="3068696"/>
            <a:ext cx="252095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dirty="0">
                <a:solidFill>
                  <a:srgbClr val="435368"/>
                </a:solidFill>
                <a:latin typeface="Calibri"/>
                <a:cs typeface="Calibri"/>
              </a:rPr>
              <a:t>PROJECT</a:t>
            </a:r>
            <a:r>
              <a:rPr sz="1900" b="1" spc="-2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900" b="1" spc="10" dirty="0">
                <a:solidFill>
                  <a:srgbClr val="435368"/>
                </a:solidFill>
                <a:latin typeface="Calibri"/>
                <a:cs typeface="Calibri"/>
              </a:rPr>
              <a:t>MANAGEMENT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11741" y="4166107"/>
            <a:ext cx="2846070" cy="6153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80"/>
              </a:spcBef>
            </a:pPr>
            <a:r>
              <a:rPr sz="1900" b="1" dirty="0">
                <a:solidFill>
                  <a:srgbClr val="435368"/>
                </a:solidFill>
                <a:latin typeface="Calibri"/>
                <a:cs typeface="Calibri"/>
              </a:rPr>
              <a:t>SOFTWARE </a:t>
            </a:r>
            <a:r>
              <a:rPr sz="1900" b="1" spc="5" dirty="0">
                <a:solidFill>
                  <a:srgbClr val="435368"/>
                </a:solidFill>
                <a:latin typeface="Calibri"/>
                <a:cs typeface="Calibri"/>
              </a:rPr>
              <a:t>REQUIREMENTS  </a:t>
            </a:r>
            <a:r>
              <a:rPr sz="1900" b="1" spc="-5" dirty="0">
                <a:solidFill>
                  <a:srgbClr val="435368"/>
                </a:solidFill>
                <a:latin typeface="Calibri"/>
                <a:cs typeface="Calibri"/>
              </a:rPr>
              <a:t>SPECIFICATION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11741" y="5266190"/>
            <a:ext cx="239077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5" dirty="0">
                <a:solidFill>
                  <a:srgbClr val="435368"/>
                </a:solidFill>
                <a:latin typeface="Calibri"/>
                <a:cs typeface="Calibri"/>
              </a:rPr>
              <a:t>ARCHITECTURE</a:t>
            </a:r>
            <a:r>
              <a:rPr sz="1900" b="1" spc="-2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900" b="1" spc="5" dirty="0">
                <a:solidFill>
                  <a:srgbClr val="435368"/>
                </a:solidFill>
                <a:latin typeface="Calibri"/>
                <a:cs typeface="Calibri"/>
              </a:rPr>
              <a:t>DESIGN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8931" y="1892422"/>
            <a:ext cx="281178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-35" dirty="0">
                <a:solidFill>
                  <a:srgbClr val="435368"/>
                </a:solidFill>
                <a:latin typeface="Calibri"/>
                <a:cs typeface="Calibri"/>
              </a:rPr>
              <a:t>DATABASE </a:t>
            </a:r>
            <a:r>
              <a:rPr sz="1900" b="1" spc="-20" dirty="0">
                <a:solidFill>
                  <a:srgbClr val="435368"/>
                </a:solidFill>
                <a:latin typeface="Calibri"/>
                <a:cs typeface="Calibri"/>
              </a:rPr>
              <a:t>TABLE</a:t>
            </a:r>
            <a:r>
              <a:rPr sz="1900" b="1" spc="-1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900" b="1" spc="5" dirty="0">
                <a:solidFill>
                  <a:srgbClr val="435368"/>
                </a:solidFill>
                <a:latin typeface="Calibri"/>
                <a:cs typeface="Calibri"/>
              </a:rPr>
              <a:t>DIAGRAM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72245" y="3068697"/>
            <a:ext cx="154305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-15" dirty="0">
                <a:solidFill>
                  <a:srgbClr val="435368"/>
                </a:solidFill>
                <a:latin typeface="Calibri"/>
                <a:cs typeface="Calibri"/>
              </a:rPr>
              <a:t>DETAIL</a:t>
            </a:r>
            <a:r>
              <a:rPr sz="1900" b="1" spc="-6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900" b="1" spc="5" dirty="0">
                <a:solidFill>
                  <a:srgbClr val="435368"/>
                </a:solidFill>
                <a:latin typeface="Calibri"/>
                <a:cs typeface="Calibri"/>
              </a:rPr>
              <a:t>DESIGN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172245" y="4166107"/>
            <a:ext cx="2123440" cy="6153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80"/>
              </a:spcBef>
            </a:pPr>
            <a:r>
              <a:rPr sz="1900" b="1" dirty="0">
                <a:solidFill>
                  <a:srgbClr val="435368"/>
                </a:solidFill>
                <a:latin typeface="Calibri"/>
                <a:cs typeface="Calibri"/>
              </a:rPr>
              <a:t>TEST </a:t>
            </a:r>
            <a:r>
              <a:rPr sz="1900" b="1" spc="10" dirty="0">
                <a:solidFill>
                  <a:srgbClr val="435368"/>
                </a:solidFill>
                <a:latin typeface="Calibri"/>
                <a:cs typeface="Calibri"/>
              </a:rPr>
              <a:t>PLAN  ENVIRONMENT</a:t>
            </a:r>
            <a:r>
              <a:rPr sz="1900" b="1" spc="-6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435368"/>
                </a:solidFill>
                <a:latin typeface="Calibri"/>
                <a:cs typeface="Calibri"/>
              </a:rPr>
              <a:t>TEST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72245" y="5266190"/>
            <a:ext cx="128206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5" dirty="0">
                <a:solidFill>
                  <a:srgbClr val="435368"/>
                </a:solidFill>
                <a:latin typeface="Calibri"/>
                <a:cs typeface="Calibri"/>
              </a:rPr>
              <a:t>DEMO,</a:t>
            </a:r>
            <a:r>
              <a:rPr sz="1900" b="1" spc="-6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900" b="1" spc="10" dirty="0">
                <a:solidFill>
                  <a:srgbClr val="435368"/>
                </a:solidFill>
                <a:latin typeface="Calibri"/>
                <a:cs typeface="Calibri"/>
              </a:rPr>
              <a:t>Q&amp;A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41571" y="1269977"/>
            <a:ext cx="262953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SEQUENCE</a:t>
            </a:r>
            <a:r>
              <a:rPr spc="-65" dirty="0"/>
              <a:t> </a:t>
            </a:r>
            <a:r>
              <a:rPr dirty="0"/>
              <a:t>DIAGRAM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4711" y="2094039"/>
            <a:ext cx="6950709" cy="40407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6" y="771131"/>
              <a:ext cx="3735070" cy="6014720"/>
            </a:xfrm>
            <a:custGeom>
              <a:avLst/>
              <a:gdLst/>
              <a:ahLst/>
              <a:cxnLst/>
              <a:rect l="l" t="t" r="r" b="b"/>
              <a:pathLst>
                <a:path w="3735070" h="6014720">
                  <a:moveTo>
                    <a:pt x="1766734" y="6014643"/>
                  </a:moveTo>
                  <a:lnTo>
                    <a:pt x="0" y="6014643"/>
                  </a:lnTo>
                  <a:lnTo>
                    <a:pt x="1968340" y="0"/>
                  </a:lnTo>
                  <a:lnTo>
                    <a:pt x="3735025" y="0"/>
                  </a:lnTo>
                  <a:lnTo>
                    <a:pt x="1766734" y="6014643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3288" y="3160927"/>
            <a:ext cx="1115695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spc="5" dirty="0">
                <a:solidFill>
                  <a:srgbClr val="FFFFFF"/>
                </a:solidFill>
                <a:latin typeface="Arial"/>
                <a:cs typeface="Arial"/>
              </a:rPr>
              <a:t>07</a:t>
            </a:r>
            <a:endParaRPr sz="7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4886" y="3227315"/>
            <a:ext cx="5011420" cy="11982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4600"/>
              </a:lnSpc>
              <a:spcBef>
                <a:spcPts val="280"/>
              </a:spcBef>
            </a:pPr>
            <a:r>
              <a:rPr sz="3850" dirty="0">
                <a:solidFill>
                  <a:srgbClr val="435368"/>
                </a:solidFill>
                <a:latin typeface="Arial"/>
                <a:cs typeface="Arial"/>
              </a:rPr>
              <a:t>TEST </a:t>
            </a:r>
            <a:r>
              <a:rPr sz="3850" spc="-5" dirty="0">
                <a:solidFill>
                  <a:srgbClr val="435368"/>
                </a:solidFill>
                <a:latin typeface="Arial"/>
                <a:cs typeface="Arial"/>
              </a:rPr>
              <a:t>PLAN  </a:t>
            </a:r>
            <a:r>
              <a:rPr sz="3850" dirty="0">
                <a:solidFill>
                  <a:srgbClr val="435368"/>
                </a:solidFill>
                <a:latin typeface="Arial"/>
                <a:cs typeface="Arial"/>
              </a:rPr>
              <a:t>ENVIRONMENT</a:t>
            </a:r>
            <a:r>
              <a:rPr sz="3850" spc="-220" dirty="0">
                <a:solidFill>
                  <a:srgbClr val="435368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435368"/>
                </a:solidFill>
                <a:latin typeface="Arial"/>
                <a:cs typeface="Arial"/>
              </a:rPr>
              <a:t>TEST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80321" y="1269977"/>
            <a:ext cx="1955164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INTRODUCTION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12569" y="2575463"/>
            <a:ext cx="1581150" cy="2308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7645" indent="-195580">
              <a:lnSpc>
                <a:spcPct val="100000"/>
              </a:lnSpc>
              <a:spcBef>
                <a:spcPts val="130"/>
              </a:spcBef>
              <a:buSzPct val="94736"/>
              <a:buFont typeface="Wingdings"/>
              <a:buChar char=""/>
              <a:tabLst>
                <a:tab pos="208279" algn="l"/>
              </a:tabLst>
            </a:pPr>
            <a:r>
              <a:rPr sz="1900" spc="-25" dirty="0">
                <a:solidFill>
                  <a:srgbClr val="435368"/>
                </a:solidFill>
                <a:latin typeface="Times New Roman"/>
                <a:cs typeface="Times New Roman"/>
              </a:rPr>
              <a:t>Test </a:t>
            </a:r>
            <a:r>
              <a:rPr sz="1900" spc="5" dirty="0">
                <a:solidFill>
                  <a:srgbClr val="435368"/>
                </a:solidFill>
                <a:latin typeface="Times New Roman"/>
                <a:cs typeface="Times New Roman"/>
              </a:rPr>
              <a:t>strategy</a:t>
            </a:r>
            <a:endParaRPr sz="1900">
              <a:latin typeface="Times New Roman"/>
              <a:cs typeface="Times New Roman"/>
            </a:endParaRPr>
          </a:p>
          <a:p>
            <a:pPr marL="207645" indent="-195580">
              <a:lnSpc>
                <a:spcPct val="100000"/>
              </a:lnSpc>
              <a:spcBef>
                <a:spcPts val="1664"/>
              </a:spcBef>
              <a:buSzPct val="94736"/>
              <a:buFont typeface="Wingdings"/>
              <a:buChar char=""/>
              <a:tabLst>
                <a:tab pos="208279" algn="l"/>
              </a:tabLst>
            </a:pPr>
            <a:r>
              <a:rPr sz="1900" spc="-25" dirty="0">
                <a:solidFill>
                  <a:srgbClr val="435368"/>
                </a:solidFill>
                <a:latin typeface="Times New Roman"/>
                <a:cs typeface="Times New Roman"/>
              </a:rPr>
              <a:t>Test</a:t>
            </a:r>
            <a:r>
              <a:rPr sz="1900" spc="-10" dirty="0">
                <a:solidFill>
                  <a:srgbClr val="435368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435368"/>
                </a:solidFill>
                <a:latin typeface="Times New Roman"/>
                <a:cs typeface="Times New Roman"/>
              </a:rPr>
              <a:t>plan</a:t>
            </a:r>
            <a:endParaRPr sz="1900">
              <a:latin typeface="Times New Roman"/>
              <a:cs typeface="Times New Roman"/>
            </a:endParaRPr>
          </a:p>
          <a:p>
            <a:pPr marL="207645" indent="-195580">
              <a:lnSpc>
                <a:spcPct val="100000"/>
              </a:lnSpc>
              <a:spcBef>
                <a:spcPts val="1625"/>
              </a:spcBef>
              <a:buSzPct val="94736"/>
              <a:buFont typeface="Wingdings"/>
              <a:buChar char=""/>
              <a:tabLst>
                <a:tab pos="208279" algn="l"/>
              </a:tabLst>
            </a:pPr>
            <a:r>
              <a:rPr sz="1900" spc="-25" dirty="0">
                <a:solidFill>
                  <a:srgbClr val="435368"/>
                </a:solidFill>
                <a:latin typeface="Times New Roman"/>
                <a:cs typeface="Times New Roman"/>
              </a:rPr>
              <a:t>Test</a:t>
            </a:r>
            <a:r>
              <a:rPr sz="1900" spc="-55" dirty="0">
                <a:solidFill>
                  <a:srgbClr val="435368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435368"/>
                </a:solidFill>
                <a:latin typeface="Times New Roman"/>
                <a:cs typeface="Times New Roman"/>
              </a:rPr>
              <a:t>approach</a:t>
            </a:r>
            <a:endParaRPr sz="1900">
              <a:latin typeface="Times New Roman"/>
              <a:cs typeface="Times New Roman"/>
            </a:endParaRPr>
          </a:p>
          <a:p>
            <a:pPr marL="207645" indent="-195580">
              <a:lnSpc>
                <a:spcPct val="100000"/>
              </a:lnSpc>
              <a:spcBef>
                <a:spcPts val="1625"/>
              </a:spcBef>
              <a:buSzPct val="94736"/>
              <a:buFont typeface="Wingdings"/>
              <a:buChar char=""/>
              <a:tabLst>
                <a:tab pos="208279" algn="l"/>
              </a:tabLst>
            </a:pPr>
            <a:r>
              <a:rPr sz="1900" spc="5" dirty="0">
                <a:solidFill>
                  <a:srgbClr val="435368"/>
                </a:solidFill>
                <a:latin typeface="Times New Roman"/>
                <a:cs typeface="Times New Roman"/>
              </a:rPr>
              <a:t>Defect</a:t>
            </a:r>
            <a:r>
              <a:rPr sz="1900" spc="-10" dirty="0">
                <a:solidFill>
                  <a:srgbClr val="435368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435368"/>
                </a:solidFill>
                <a:latin typeface="Times New Roman"/>
                <a:cs typeface="Times New Roman"/>
              </a:rPr>
              <a:t>log</a:t>
            </a:r>
            <a:endParaRPr sz="1900">
              <a:latin typeface="Times New Roman"/>
              <a:cs typeface="Times New Roman"/>
            </a:endParaRPr>
          </a:p>
          <a:p>
            <a:pPr marL="207645" indent="-195580">
              <a:lnSpc>
                <a:spcPct val="100000"/>
              </a:lnSpc>
              <a:spcBef>
                <a:spcPts val="1625"/>
              </a:spcBef>
              <a:buSzPct val="94736"/>
              <a:buFont typeface="Wingdings"/>
              <a:buChar char=""/>
              <a:tabLst>
                <a:tab pos="208279" algn="l"/>
              </a:tabLst>
            </a:pPr>
            <a:r>
              <a:rPr sz="1900" spc="-25" dirty="0">
                <a:solidFill>
                  <a:srgbClr val="435368"/>
                </a:solidFill>
                <a:latin typeface="Times New Roman"/>
                <a:cs typeface="Times New Roman"/>
              </a:rPr>
              <a:t>Test</a:t>
            </a:r>
            <a:r>
              <a:rPr sz="1900" spc="-15" dirty="0">
                <a:solidFill>
                  <a:srgbClr val="435368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435368"/>
                </a:solidFill>
                <a:latin typeface="Times New Roman"/>
                <a:cs typeface="Times New Roman"/>
              </a:rPr>
              <a:t>report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95748" y="1269977"/>
            <a:ext cx="192468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TESTING</a:t>
            </a:r>
            <a:r>
              <a:rPr spc="-60" dirty="0"/>
              <a:t> </a:t>
            </a:r>
            <a:r>
              <a:rPr spc="-10" dirty="0"/>
              <a:t>TOOLS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9540" y="2607564"/>
            <a:ext cx="868838" cy="75743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95883" y="2629376"/>
            <a:ext cx="1720850" cy="5054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5"/>
              </a:spcBef>
            </a:pPr>
            <a:r>
              <a:rPr sz="1550" spc="5" dirty="0">
                <a:solidFill>
                  <a:srgbClr val="323E4E"/>
                </a:solidFill>
                <a:latin typeface="Arial"/>
                <a:cs typeface="Arial"/>
              </a:rPr>
              <a:t>View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the</a:t>
            </a:r>
            <a:r>
              <a:rPr sz="1550" spc="-65" dirty="0">
                <a:solidFill>
                  <a:srgbClr val="323E4E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323E4E"/>
                </a:solidFill>
                <a:latin typeface="Arial"/>
                <a:cs typeface="Arial"/>
              </a:rPr>
              <a:t>WebPage 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Bug </a:t>
            </a:r>
            <a:r>
              <a:rPr sz="1550" spc="5" dirty="0">
                <a:solidFill>
                  <a:srgbClr val="323E4E"/>
                </a:solidFill>
                <a:latin typeface="Arial"/>
                <a:cs typeface="Arial"/>
              </a:rPr>
              <a:t>logging</a:t>
            </a:r>
            <a:r>
              <a:rPr sz="1550" spc="-40" dirty="0">
                <a:solidFill>
                  <a:srgbClr val="323E4E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Page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3000" y="3731805"/>
            <a:ext cx="736166" cy="72674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95883" y="3741489"/>
            <a:ext cx="1692275" cy="5054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5"/>
              </a:spcBef>
            </a:pPr>
            <a:r>
              <a:rPr sz="1550" spc="15" dirty="0">
                <a:solidFill>
                  <a:srgbClr val="323E4E"/>
                </a:solidFill>
                <a:latin typeface="Arial"/>
                <a:cs typeface="Arial"/>
              </a:rPr>
              <a:t>Manage </a:t>
            </a:r>
            <a:r>
              <a:rPr sz="1550" spc="-35" dirty="0">
                <a:solidFill>
                  <a:srgbClr val="323E4E"/>
                </a:solidFill>
                <a:latin typeface="Arial"/>
                <a:cs typeface="Arial"/>
              </a:rPr>
              <a:t>Test</a:t>
            </a:r>
            <a:r>
              <a:rPr sz="1550" spc="-105" dirty="0">
                <a:solidFill>
                  <a:srgbClr val="323E4E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Case  Report</a:t>
            </a:r>
            <a:r>
              <a:rPr sz="1550" spc="-5" dirty="0">
                <a:solidFill>
                  <a:srgbClr val="323E4E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Bug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1612" y="3718099"/>
            <a:ext cx="759231" cy="75923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632306" y="3741489"/>
            <a:ext cx="1261745" cy="5054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5"/>
              </a:spcBef>
            </a:pPr>
            <a:r>
              <a:rPr sz="1550" spc="15" dirty="0">
                <a:solidFill>
                  <a:srgbClr val="323E4E"/>
                </a:solidFill>
                <a:latin typeface="Arial"/>
                <a:cs typeface="Arial"/>
              </a:rPr>
              <a:t>Mange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Bug  Communicate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2004" y="2511082"/>
            <a:ext cx="870175" cy="75923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632306" y="2629376"/>
            <a:ext cx="1672589" cy="5054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5"/>
              </a:spcBef>
            </a:pPr>
            <a:r>
              <a:rPr sz="1550" spc="5" dirty="0">
                <a:solidFill>
                  <a:srgbClr val="323E4E"/>
                </a:solidFill>
                <a:latin typeface="Arial"/>
                <a:cs typeface="Arial"/>
              </a:rPr>
              <a:t>View WebPage 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Bug Logging</a:t>
            </a:r>
            <a:r>
              <a:rPr sz="1550" spc="-80" dirty="0">
                <a:solidFill>
                  <a:srgbClr val="323E4E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323E4E"/>
                </a:solidFill>
                <a:latin typeface="Arial"/>
                <a:cs typeface="Arial"/>
              </a:rPr>
              <a:t>Page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53058" y="1269977"/>
            <a:ext cx="300990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TESTING</a:t>
            </a:r>
            <a:r>
              <a:rPr spc="-30" dirty="0"/>
              <a:t> </a:t>
            </a:r>
            <a:r>
              <a:rPr dirty="0"/>
              <a:t>ENVIRONMENT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5496" y="1976412"/>
            <a:ext cx="7386466" cy="46355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77995" y="1269977"/>
            <a:ext cx="395732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RESOURCES </a:t>
            </a:r>
            <a:r>
              <a:rPr spc="10" dirty="0"/>
              <a:t>&amp;</a:t>
            </a:r>
            <a:r>
              <a:rPr spc="-45" dirty="0"/>
              <a:t> </a:t>
            </a:r>
            <a:r>
              <a:rPr dirty="0"/>
              <a:t>RESPONSIBILITIES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1194" y="1980422"/>
            <a:ext cx="7095070" cy="46101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78301" y="1269977"/>
            <a:ext cx="176022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TEST</a:t>
            </a:r>
            <a:r>
              <a:rPr spc="-55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19381" y="1852507"/>
            <a:ext cx="9077960" cy="4933315"/>
            <a:chOff x="819381" y="1852507"/>
            <a:chExt cx="9077960" cy="493331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381" y="1893538"/>
              <a:ext cx="9077359" cy="4892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8318" y="1269977"/>
            <a:ext cx="157861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TEST</a:t>
            </a:r>
            <a:r>
              <a:rPr spc="-65" dirty="0"/>
              <a:t> </a:t>
            </a:r>
            <a:r>
              <a:rPr spc="5" dirty="0"/>
              <a:t>MODEL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825" y="2064632"/>
            <a:ext cx="7922472" cy="446850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96110" y="1269977"/>
            <a:ext cx="212471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TYPE </a:t>
            </a:r>
            <a:r>
              <a:rPr spc="5" dirty="0"/>
              <a:t>OF</a:t>
            </a:r>
            <a:r>
              <a:rPr spc="-50" dirty="0"/>
              <a:t> </a:t>
            </a:r>
            <a:r>
              <a:rPr spc="-5" dirty="0"/>
              <a:t>TESTING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3584" y="2064632"/>
            <a:ext cx="6250292" cy="429607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96959" y="1269977"/>
            <a:ext cx="152336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DEFECT</a:t>
            </a:r>
            <a:r>
              <a:rPr spc="-60" dirty="0"/>
              <a:t> </a:t>
            </a:r>
            <a:r>
              <a:rPr spc="-15" dirty="0"/>
              <a:t>LOG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4995" y="2064632"/>
            <a:ext cx="7787468" cy="4429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657" y="1183093"/>
            <a:ext cx="1003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6" y="771131"/>
              <a:ext cx="3735070" cy="6014720"/>
            </a:xfrm>
            <a:custGeom>
              <a:avLst/>
              <a:gdLst/>
              <a:ahLst/>
              <a:cxnLst/>
              <a:rect l="l" t="t" r="r" b="b"/>
              <a:pathLst>
                <a:path w="3735070" h="6014720">
                  <a:moveTo>
                    <a:pt x="1766734" y="6014643"/>
                  </a:moveTo>
                  <a:lnTo>
                    <a:pt x="0" y="6014643"/>
                  </a:lnTo>
                  <a:lnTo>
                    <a:pt x="1968340" y="0"/>
                  </a:lnTo>
                  <a:lnTo>
                    <a:pt x="3735025" y="0"/>
                  </a:lnTo>
                  <a:lnTo>
                    <a:pt x="1766734" y="6014643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13288" y="3160927"/>
            <a:ext cx="1115695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spc="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7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8060" y="3160481"/>
            <a:ext cx="6060440" cy="614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5" dirty="0">
                <a:solidFill>
                  <a:srgbClr val="435368"/>
                </a:solidFill>
                <a:latin typeface="Arial"/>
                <a:cs typeface="Arial"/>
              </a:rPr>
              <a:t>Current Situation </a:t>
            </a:r>
            <a:r>
              <a:rPr sz="3850" spc="5" dirty="0">
                <a:solidFill>
                  <a:srgbClr val="435368"/>
                </a:solidFill>
                <a:latin typeface="Arial"/>
                <a:cs typeface="Arial"/>
              </a:rPr>
              <a:t>&amp;</a:t>
            </a:r>
            <a:r>
              <a:rPr sz="3850" spc="-90" dirty="0">
                <a:solidFill>
                  <a:srgbClr val="435368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435368"/>
                </a:solidFill>
                <a:latin typeface="Arial"/>
                <a:cs typeface="Arial"/>
              </a:rPr>
              <a:t>Solution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39844" y="1269977"/>
            <a:ext cx="1636395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0" dirty="0"/>
              <a:t>TEST</a:t>
            </a:r>
            <a:r>
              <a:rPr spc="-60" dirty="0"/>
              <a:t> </a:t>
            </a:r>
            <a:r>
              <a:rPr dirty="0"/>
              <a:t>REPORT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605346" y="1852507"/>
            <a:ext cx="7551420" cy="4762500"/>
            <a:chOff x="1605346" y="1852507"/>
            <a:chExt cx="7551420" cy="4762500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5346" y="1893538"/>
              <a:ext cx="7550877" cy="4721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6015355"/>
            <a:chOff x="0" y="770737"/>
            <a:chExt cx="10693400" cy="6015355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6" y="771131"/>
              <a:ext cx="3735070" cy="6014720"/>
            </a:xfrm>
            <a:custGeom>
              <a:avLst/>
              <a:gdLst/>
              <a:ahLst/>
              <a:cxnLst/>
              <a:rect l="l" t="t" r="r" b="b"/>
              <a:pathLst>
                <a:path w="3735070" h="6014720">
                  <a:moveTo>
                    <a:pt x="1766734" y="6014643"/>
                  </a:moveTo>
                  <a:lnTo>
                    <a:pt x="0" y="6014643"/>
                  </a:lnTo>
                  <a:lnTo>
                    <a:pt x="1968340" y="0"/>
                  </a:lnTo>
                  <a:lnTo>
                    <a:pt x="3735025" y="0"/>
                  </a:lnTo>
                  <a:lnTo>
                    <a:pt x="1766734" y="6014643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13288" y="3160927"/>
            <a:ext cx="1115695" cy="1202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700" spc="5" dirty="0">
                <a:solidFill>
                  <a:srgbClr val="FFFFFF"/>
                </a:solidFill>
                <a:latin typeface="Arial"/>
                <a:cs typeface="Arial"/>
              </a:rPr>
              <a:t>08</a:t>
            </a:r>
            <a:endParaRPr sz="7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4886" y="3227315"/>
            <a:ext cx="2937510" cy="614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dirty="0">
                <a:solidFill>
                  <a:srgbClr val="435368"/>
                </a:solidFill>
                <a:latin typeface="Arial"/>
                <a:cs typeface="Arial"/>
              </a:rPr>
              <a:t>DEMO ,</a:t>
            </a:r>
            <a:r>
              <a:rPr sz="3850" spc="-85" dirty="0">
                <a:solidFill>
                  <a:srgbClr val="435368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435368"/>
                </a:solidFill>
                <a:latin typeface="Arial"/>
                <a:cs typeface="Arial"/>
              </a:rPr>
              <a:t>Q&amp;A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3415" y="1183093"/>
            <a:ext cx="1746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68346"/>
            <a:ext cx="10693400" cy="2275840"/>
            <a:chOff x="0" y="768346"/>
            <a:chExt cx="10693400" cy="22758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08137" y="771131"/>
              <a:ext cx="2270125" cy="2270125"/>
            </a:xfrm>
            <a:custGeom>
              <a:avLst/>
              <a:gdLst/>
              <a:ahLst/>
              <a:cxnLst/>
              <a:rect l="l" t="t" r="r" b="b"/>
              <a:pathLst>
                <a:path w="2270125" h="2270125">
                  <a:moveTo>
                    <a:pt x="2269985" y="0"/>
                  </a:moveTo>
                  <a:lnTo>
                    <a:pt x="0" y="2269972"/>
                  </a:lnTo>
                </a:path>
                <a:path w="2270125" h="2270125">
                  <a:moveTo>
                    <a:pt x="1860207" y="707580"/>
                  </a:moveTo>
                  <a:lnTo>
                    <a:pt x="297814" y="2269972"/>
                  </a:lnTo>
                </a:path>
              </a:pathLst>
            </a:custGeom>
            <a:ln w="5569">
              <a:solidFill>
                <a:srgbClr val="E43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89101" y="1371993"/>
              <a:ext cx="1669414" cy="1669414"/>
            </a:xfrm>
            <a:custGeom>
              <a:avLst/>
              <a:gdLst/>
              <a:ahLst/>
              <a:cxnLst/>
              <a:rect l="l" t="t" r="r" b="b"/>
              <a:pathLst>
                <a:path w="1669415" h="1669414">
                  <a:moveTo>
                    <a:pt x="1669160" y="0"/>
                  </a:moveTo>
                  <a:lnTo>
                    <a:pt x="0" y="1669110"/>
                  </a:lnTo>
                </a:path>
              </a:pathLst>
            </a:custGeom>
            <a:ln w="5569">
              <a:solidFill>
                <a:srgbClr val="E43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07032" y="3379696"/>
            <a:ext cx="4878070" cy="614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5" dirty="0">
                <a:solidFill>
                  <a:srgbClr val="E43C52"/>
                </a:solidFill>
              </a:rPr>
              <a:t>THANKS </a:t>
            </a:r>
            <a:r>
              <a:rPr sz="3850" spc="-10" dirty="0">
                <a:solidFill>
                  <a:srgbClr val="E43C52"/>
                </a:solidFill>
              </a:rPr>
              <a:t>FOR</a:t>
            </a:r>
            <a:r>
              <a:rPr sz="3850" spc="-90" dirty="0">
                <a:solidFill>
                  <a:srgbClr val="E43C52"/>
                </a:solidFill>
              </a:rPr>
              <a:t> </a:t>
            </a:r>
            <a:r>
              <a:rPr sz="3850" spc="-70" dirty="0">
                <a:solidFill>
                  <a:srgbClr val="E43C52"/>
                </a:solidFill>
              </a:rPr>
              <a:t>WATCHING</a:t>
            </a:r>
            <a:endParaRPr sz="3850"/>
          </a:p>
        </p:txBody>
      </p:sp>
      <p:grpSp>
        <p:nvGrpSpPr>
          <p:cNvPr id="11" name="object 11"/>
          <p:cNvGrpSpPr/>
          <p:nvPr/>
        </p:nvGrpSpPr>
        <p:grpSpPr>
          <a:xfrm>
            <a:off x="812491" y="4512611"/>
            <a:ext cx="2594610" cy="2275840"/>
            <a:chOff x="812491" y="4512611"/>
            <a:chExt cx="2594610" cy="2275840"/>
          </a:xfrm>
        </p:grpSpPr>
        <p:sp>
          <p:nvSpPr>
            <p:cNvPr id="12" name="object 12"/>
            <p:cNvSpPr/>
            <p:nvPr/>
          </p:nvSpPr>
          <p:spPr>
            <a:xfrm>
              <a:off x="1134313" y="4515396"/>
              <a:ext cx="2270125" cy="2270125"/>
            </a:xfrm>
            <a:custGeom>
              <a:avLst/>
              <a:gdLst/>
              <a:ahLst/>
              <a:cxnLst/>
              <a:rect l="l" t="t" r="r" b="b"/>
              <a:pathLst>
                <a:path w="2270125" h="2270125">
                  <a:moveTo>
                    <a:pt x="2269985" y="0"/>
                  </a:moveTo>
                  <a:lnTo>
                    <a:pt x="0" y="2269972"/>
                  </a:lnTo>
                </a:path>
              </a:pathLst>
            </a:custGeom>
            <a:ln w="5569">
              <a:solidFill>
                <a:srgbClr val="E43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2128" y="5222976"/>
              <a:ext cx="1562735" cy="1562735"/>
            </a:xfrm>
            <a:custGeom>
              <a:avLst/>
              <a:gdLst/>
              <a:ahLst/>
              <a:cxnLst/>
              <a:rect l="l" t="t" r="r" b="b"/>
              <a:pathLst>
                <a:path w="1562735" h="1562734">
                  <a:moveTo>
                    <a:pt x="1562392" y="0"/>
                  </a:moveTo>
                  <a:lnTo>
                    <a:pt x="0" y="1562392"/>
                  </a:lnTo>
                </a:path>
              </a:pathLst>
            </a:custGeom>
            <a:ln w="5569">
              <a:solidFill>
                <a:srgbClr val="E43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5276" y="5116220"/>
              <a:ext cx="1669414" cy="1669414"/>
            </a:xfrm>
            <a:custGeom>
              <a:avLst/>
              <a:gdLst/>
              <a:ahLst/>
              <a:cxnLst/>
              <a:rect l="l" t="t" r="r" b="b"/>
              <a:pathLst>
                <a:path w="1669414" h="1669415">
                  <a:moveTo>
                    <a:pt x="1669161" y="0"/>
                  </a:moveTo>
                  <a:lnTo>
                    <a:pt x="0" y="1669148"/>
                  </a:lnTo>
                </a:path>
              </a:pathLst>
            </a:custGeom>
            <a:ln w="5569">
              <a:solidFill>
                <a:srgbClr val="E43C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657" y="1183093"/>
            <a:ext cx="1003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14"/>
              </a:spcBef>
            </a:pPr>
            <a:r>
              <a:rPr spc="5" dirty="0"/>
              <a:t>CURRENT</a:t>
            </a:r>
            <a:r>
              <a:rPr spc="-60" dirty="0"/>
              <a:t> </a:t>
            </a:r>
            <a:r>
              <a:rPr spc="-25" dirty="0"/>
              <a:t>SITUATION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944" y="2130129"/>
            <a:ext cx="3880367" cy="314519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2004" y="2687523"/>
            <a:ext cx="4337510" cy="203441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84382" y="5973514"/>
            <a:ext cx="2639695" cy="313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SVTT – FU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Group</a:t>
            </a:r>
            <a:r>
              <a:rPr sz="1850" spc="-8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Facebook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88736" y="5973514"/>
            <a:ext cx="558165" cy="313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Email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50167" y="2130132"/>
            <a:ext cx="0" cy="3317875"/>
          </a:xfrm>
          <a:custGeom>
            <a:avLst/>
            <a:gdLst/>
            <a:ahLst/>
            <a:cxnLst/>
            <a:rect l="l" t="t" r="r" b="b"/>
            <a:pathLst>
              <a:path h="3317875">
                <a:moveTo>
                  <a:pt x="0" y="0"/>
                </a:moveTo>
                <a:lnTo>
                  <a:pt x="0" y="3317773"/>
                </a:lnTo>
              </a:path>
            </a:pathLst>
          </a:custGeom>
          <a:ln w="5569">
            <a:solidFill>
              <a:srgbClr val="BFBFB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657" y="1183093"/>
            <a:ext cx="1003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14"/>
              </a:spcBef>
            </a:pPr>
            <a:r>
              <a:rPr spc="5" dirty="0"/>
              <a:t>CURRENT</a:t>
            </a:r>
            <a:r>
              <a:rPr spc="-60" dirty="0"/>
              <a:t> </a:t>
            </a:r>
            <a:r>
              <a:rPr spc="-25" dirty="0"/>
              <a:t>SITUATION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76225" y="5973514"/>
            <a:ext cx="558165" cy="313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Email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408" y="2409129"/>
            <a:ext cx="7638526" cy="32967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657" y="1183093"/>
            <a:ext cx="1003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14"/>
              </a:spcBef>
            </a:pPr>
            <a:r>
              <a:rPr spc="5" dirty="0"/>
              <a:t>CURRENT</a:t>
            </a:r>
            <a:r>
              <a:rPr spc="-60" dirty="0"/>
              <a:t> </a:t>
            </a:r>
            <a:r>
              <a:rPr spc="-25" dirty="0"/>
              <a:t>SITUATION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110997" y="1852507"/>
            <a:ext cx="495300" cy="45085"/>
            <a:chOff x="5110997" y="1852507"/>
            <a:chExt cx="495300" cy="45085"/>
          </a:xfrm>
        </p:grpSpPr>
        <p:sp>
          <p:nvSpPr>
            <p:cNvPr id="10" name="object 10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489445" y="39039"/>
                  </a:moveTo>
                  <a:lnTo>
                    <a:pt x="0" y="39039"/>
                  </a:lnTo>
                  <a:lnTo>
                    <a:pt x="0" y="0"/>
                  </a:lnTo>
                  <a:lnTo>
                    <a:pt x="489445" y="0"/>
                  </a:lnTo>
                  <a:lnTo>
                    <a:pt x="489445" y="39039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13782" y="1855292"/>
              <a:ext cx="489584" cy="39370"/>
            </a:xfrm>
            <a:custGeom>
              <a:avLst/>
              <a:gdLst/>
              <a:ahLst/>
              <a:cxnLst/>
              <a:rect l="l" t="t" r="r" b="b"/>
              <a:pathLst>
                <a:path w="489585" h="39369">
                  <a:moveTo>
                    <a:pt x="0" y="0"/>
                  </a:moveTo>
                  <a:lnTo>
                    <a:pt x="489445" y="0"/>
                  </a:lnTo>
                  <a:lnTo>
                    <a:pt x="489445" y="39039"/>
                  </a:lnTo>
                  <a:lnTo>
                    <a:pt x="0" y="39039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30636" y="2244190"/>
            <a:ext cx="3987800" cy="10026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REVIEW AFTER</a:t>
            </a:r>
            <a:r>
              <a:rPr sz="1850" spc="-1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INTERNSHIP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=&gt; </a:t>
            </a:r>
            <a:r>
              <a:rPr sz="1850" spc="-5" dirty="0">
                <a:solidFill>
                  <a:srgbClr val="435368"/>
                </a:solidFill>
                <a:latin typeface="Calibri"/>
                <a:cs typeface="Calibri"/>
              </a:rPr>
              <a:t>Waste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of time, money </a:t>
            </a:r>
            <a:r>
              <a:rPr sz="1850" spc="15" dirty="0">
                <a:solidFill>
                  <a:srgbClr val="435368"/>
                </a:solidFill>
                <a:latin typeface="Calibri"/>
                <a:cs typeface="Calibri"/>
              </a:rPr>
              <a:t>and</a:t>
            </a:r>
            <a:r>
              <a:rPr sz="1850" spc="-4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manpower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2573" y="2130150"/>
            <a:ext cx="3667135" cy="4157297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350167" y="2130132"/>
            <a:ext cx="0" cy="3317875"/>
          </a:xfrm>
          <a:custGeom>
            <a:avLst/>
            <a:gdLst/>
            <a:ahLst/>
            <a:cxnLst/>
            <a:rect l="l" t="t" r="r" b="b"/>
            <a:pathLst>
              <a:path h="3317875">
                <a:moveTo>
                  <a:pt x="0" y="0"/>
                </a:moveTo>
                <a:lnTo>
                  <a:pt x="0" y="3317773"/>
                </a:lnTo>
              </a:path>
            </a:pathLst>
          </a:custGeom>
          <a:ln w="5569">
            <a:solidFill>
              <a:srgbClr val="BFBFB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657" y="1183093"/>
            <a:ext cx="1003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31163" y="1271314"/>
            <a:ext cx="103505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50" dirty="0">
                <a:solidFill>
                  <a:srgbClr val="212934"/>
                </a:solidFill>
                <a:latin typeface="Calibri"/>
                <a:cs typeface="Calibri"/>
              </a:rPr>
              <a:t>Solution</a:t>
            </a:r>
            <a:endParaRPr sz="23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99287" y="1852659"/>
            <a:ext cx="506730" cy="45085"/>
            <a:chOff x="5099287" y="1852659"/>
            <a:chExt cx="506730" cy="45085"/>
          </a:xfrm>
        </p:grpSpPr>
        <p:sp>
          <p:nvSpPr>
            <p:cNvPr id="10" name="object 10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501154" y="38887"/>
                  </a:moveTo>
                  <a:lnTo>
                    <a:pt x="0" y="38887"/>
                  </a:lnTo>
                  <a:lnTo>
                    <a:pt x="0" y="0"/>
                  </a:lnTo>
                  <a:lnTo>
                    <a:pt x="501154" y="0"/>
                  </a:lnTo>
                  <a:lnTo>
                    <a:pt x="501154" y="38887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0" y="0"/>
                  </a:moveTo>
                  <a:lnTo>
                    <a:pt x="501154" y="0"/>
                  </a:lnTo>
                  <a:lnTo>
                    <a:pt x="501154" y="38887"/>
                  </a:lnTo>
                  <a:lnTo>
                    <a:pt x="0" y="38887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90985" y="1903338"/>
            <a:ext cx="2098040" cy="3130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1.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Proposal</a:t>
            </a:r>
            <a:r>
              <a:rPr sz="1850" spc="-4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850" spc="5" dirty="0">
                <a:solidFill>
                  <a:srgbClr val="435368"/>
                </a:solidFill>
                <a:latin typeface="Calibri"/>
                <a:cs typeface="Calibri"/>
              </a:rPr>
              <a:t>definition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7268" y="2420188"/>
            <a:ext cx="4714452" cy="3875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0657" y="1183093"/>
            <a:ext cx="1003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0737"/>
            <a:ext cx="10693400" cy="53340"/>
            <a:chOff x="0" y="770737"/>
            <a:chExt cx="10693400" cy="53340"/>
          </a:xfrm>
        </p:grpSpPr>
        <p:sp>
          <p:nvSpPr>
            <p:cNvPr id="4" name="object 4"/>
            <p:cNvSpPr/>
            <p:nvPr/>
          </p:nvSpPr>
          <p:spPr>
            <a:xfrm>
              <a:off x="0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30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43C6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2753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93CC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41886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D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15287" y="770737"/>
              <a:ext cx="2678430" cy="53340"/>
            </a:xfrm>
            <a:custGeom>
              <a:avLst/>
              <a:gdLst/>
              <a:ahLst/>
              <a:cxnLst/>
              <a:rect l="l" t="t" r="r" b="b"/>
              <a:pathLst>
                <a:path w="2678429" h="53340">
                  <a:moveTo>
                    <a:pt x="2678112" y="52984"/>
                  </a:moveTo>
                  <a:lnTo>
                    <a:pt x="0" y="52984"/>
                  </a:lnTo>
                  <a:lnTo>
                    <a:pt x="0" y="0"/>
                  </a:lnTo>
                  <a:lnTo>
                    <a:pt x="2678112" y="0"/>
                  </a:lnTo>
                  <a:lnTo>
                    <a:pt x="2678112" y="52984"/>
                  </a:lnTo>
                  <a:close/>
                </a:path>
              </a:pathLst>
            </a:custGeom>
            <a:solidFill>
              <a:srgbClr val="E4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31163" y="1271314"/>
            <a:ext cx="1035050" cy="38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Solution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099287" y="1852659"/>
            <a:ext cx="506730" cy="45085"/>
            <a:chOff x="5099287" y="1852659"/>
            <a:chExt cx="506730" cy="45085"/>
          </a:xfrm>
        </p:grpSpPr>
        <p:sp>
          <p:nvSpPr>
            <p:cNvPr id="10" name="object 10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501154" y="38887"/>
                  </a:moveTo>
                  <a:lnTo>
                    <a:pt x="0" y="38887"/>
                  </a:lnTo>
                  <a:lnTo>
                    <a:pt x="0" y="0"/>
                  </a:lnTo>
                  <a:lnTo>
                    <a:pt x="501154" y="0"/>
                  </a:lnTo>
                  <a:lnTo>
                    <a:pt x="501154" y="38887"/>
                  </a:lnTo>
                  <a:close/>
                </a:path>
              </a:pathLst>
            </a:custGeom>
            <a:solidFill>
              <a:srgbClr val="D6DC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2072" y="1855444"/>
              <a:ext cx="501650" cy="39370"/>
            </a:xfrm>
            <a:custGeom>
              <a:avLst/>
              <a:gdLst/>
              <a:ahLst/>
              <a:cxnLst/>
              <a:rect l="l" t="t" r="r" b="b"/>
              <a:pathLst>
                <a:path w="501650" h="39369">
                  <a:moveTo>
                    <a:pt x="0" y="0"/>
                  </a:moveTo>
                  <a:lnTo>
                    <a:pt x="501154" y="0"/>
                  </a:lnTo>
                  <a:lnTo>
                    <a:pt x="501154" y="38887"/>
                  </a:lnTo>
                  <a:lnTo>
                    <a:pt x="0" y="38887"/>
                  </a:lnTo>
                  <a:lnTo>
                    <a:pt x="0" y="0"/>
                  </a:lnTo>
                  <a:close/>
                </a:path>
              </a:pathLst>
            </a:custGeom>
            <a:ln w="5569">
              <a:solidFill>
                <a:srgbClr val="D6DC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90985" y="1745011"/>
            <a:ext cx="6666230" cy="445389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247650" indent="-235585">
              <a:lnSpc>
                <a:spcPct val="100000"/>
              </a:lnSpc>
              <a:spcBef>
                <a:spcPts val="1380"/>
              </a:spcBef>
              <a:buAutoNum type="arabicPeriod" startAt="2"/>
              <a:tabLst>
                <a:tab pos="248285" algn="l"/>
              </a:tabLst>
            </a:pPr>
            <a:r>
              <a:rPr sz="1850" dirty="0">
                <a:solidFill>
                  <a:srgbClr val="435368"/>
                </a:solidFill>
                <a:latin typeface="Calibri"/>
                <a:cs typeface="Calibri"/>
              </a:rPr>
              <a:t>System </a:t>
            </a:r>
            <a:r>
              <a:rPr sz="1850" spc="10" dirty="0">
                <a:solidFill>
                  <a:srgbClr val="435368"/>
                </a:solidFill>
                <a:latin typeface="Calibri"/>
                <a:cs typeface="Calibri"/>
              </a:rPr>
              <a:t>function</a:t>
            </a:r>
            <a:endParaRPr sz="18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1080"/>
              </a:spcBef>
              <a:buChar char="-"/>
              <a:tabLst>
                <a:tab pos="1066800" algn="l"/>
              </a:tabLst>
            </a:pPr>
            <a:r>
              <a:rPr sz="1550" spc="10" dirty="0">
                <a:solidFill>
                  <a:srgbClr val="435368"/>
                </a:solidFill>
                <a:latin typeface="Calibri"/>
                <a:cs typeface="Calibri"/>
              </a:rPr>
              <a:t>Check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profile students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in FPT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435368"/>
                </a:solidFill>
                <a:latin typeface="Calibri"/>
                <a:cs typeface="Calibri"/>
              </a:rPr>
              <a:t>University.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40"/>
              </a:spcBef>
              <a:buChar char="-"/>
              <a:tabLst>
                <a:tab pos="1066800" algn="l"/>
              </a:tabLst>
            </a:pPr>
            <a:r>
              <a:rPr sz="1550" spc="-5" dirty="0">
                <a:solidFill>
                  <a:srgbClr val="435368"/>
                </a:solidFill>
                <a:latin typeface="Calibri"/>
                <a:cs typeface="Calibri"/>
              </a:rPr>
              <a:t>Evaluate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students after internship.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90"/>
              </a:spcBef>
              <a:buChar char="-"/>
              <a:tabLst>
                <a:tab pos="1066800" algn="l"/>
              </a:tabLst>
            </a:pP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Search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by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criteria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of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students,</a:t>
            </a:r>
            <a:r>
              <a:rPr sz="1550" spc="-1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435368"/>
                </a:solidFill>
                <a:latin typeface="Calibri"/>
                <a:cs typeface="Calibri"/>
              </a:rPr>
              <a:t>recruiter.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94"/>
              </a:spcBef>
              <a:buChar char="-"/>
              <a:tabLst>
                <a:tab pos="1066800" algn="l"/>
              </a:tabLst>
            </a:pP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Upload Job,</a:t>
            </a:r>
            <a:r>
              <a:rPr sz="1550" spc="-1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Profile.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90"/>
              </a:spcBef>
              <a:buChar char="-"/>
              <a:tabLst>
                <a:tab pos="1066800" algn="l"/>
              </a:tabLst>
            </a:pP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View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information </a:t>
            </a:r>
            <a:r>
              <a:rPr sz="1550" spc="10" dirty="0">
                <a:solidFill>
                  <a:srgbClr val="435368"/>
                </a:solidFill>
                <a:latin typeface="Calibri"/>
                <a:cs typeface="Calibri"/>
              </a:rPr>
              <a:t>about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your internship provided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by the</a:t>
            </a:r>
            <a:r>
              <a:rPr sz="1550" spc="2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435368"/>
                </a:solidFill>
                <a:latin typeface="Calibri"/>
                <a:cs typeface="Calibri"/>
              </a:rPr>
              <a:t>recruiter.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94"/>
              </a:spcBef>
              <a:buChar char="-"/>
              <a:tabLst>
                <a:tab pos="1066800" algn="l"/>
              </a:tabLst>
            </a:pP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Evaluation, feedback,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comments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435368"/>
                </a:solidFill>
                <a:latin typeface="Calibri"/>
                <a:cs typeface="Calibri"/>
              </a:rPr>
              <a:t>recruiter.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40"/>
              </a:spcBef>
              <a:buChar char="-"/>
              <a:tabLst>
                <a:tab pos="1066800" algn="l"/>
              </a:tabLst>
            </a:pP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Recommend</a:t>
            </a:r>
            <a:r>
              <a:rPr sz="1550" spc="-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aspiration.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90"/>
              </a:spcBef>
              <a:buChar char="-"/>
              <a:tabLst>
                <a:tab pos="1066800" algn="l"/>
              </a:tabLst>
            </a:pP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Detail information </a:t>
            </a:r>
            <a:r>
              <a:rPr sz="1550" spc="10" dirty="0">
                <a:solidFill>
                  <a:srgbClr val="435368"/>
                </a:solidFill>
                <a:latin typeface="Calibri"/>
                <a:cs typeface="Calibri"/>
              </a:rPr>
              <a:t>about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one</a:t>
            </a:r>
            <a:r>
              <a:rPr sz="1550" spc="-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550" spc="-15" dirty="0">
                <a:solidFill>
                  <a:srgbClr val="435368"/>
                </a:solidFill>
                <a:latin typeface="Calibri"/>
                <a:cs typeface="Calibri"/>
              </a:rPr>
              <a:t>recruiter.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95"/>
              </a:spcBef>
              <a:buChar char="-"/>
              <a:tabLst>
                <a:tab pos="1066800" algn="l"/>
              </a:tabLst>
            </a:pP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Accept </a:t>
            </a:r>
            <a:r>
              <a:rPr sz="1550" spc="-5" dirty="0">
                <a:solidFill>
                  <a:srgbClr val="435368"/>
                </a:solidFill>
                <a:latin typeface="Calibri"/>
                <a:cs typeface="Calibri"/>
              </a:rPr>
              <a:t>recruiters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into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the </a:t>
            </a:r>
            <a:r>
              <a:rPr sz="1550" spc="-5" dirty="0">
                <a:solidFill>
                  <a:srgbClr val="435368"/>
                </a:solidFill>
                <a:latin typeface="Calibri"/>
                <a:cs typeface="Calibri"/>
              </a:rPr>
              <a:t>system.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90"/>
              </a:spcBef>
              <a:buChar char="-"/>
              <a:tabLst>
                <a:tab pos="1066800" algn="l"/>
              </a:tabLst>
            </a:pPr>
            <a:r>
              <a:rPr sz="1550" spc="-15" dirty="0">
                <a:solidFill>
                  <a:srgbClr val="435368"/>
                </a:solidFill>
                <a:latin typeface="Calibri"/>
                <a:cs typeface="Calibri"/>
              </a:rPr>
              <a:t>Table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of quality </a:t>
            </a:r>
            <a:r>
              <a:rPr sz="1550" spc="-5" dirty="0">
                <a:solidFill>
                  <a:srgbClr val="435368"/>
                </a:solidFill>
                <a:latin typeface="Calibri"/>
                <a:cs typeface="Calibri"/>
              </a:rPr>
              <a:t>statistics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of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students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of </a:t>
            </a:r>
            <a:r>
              <a:rPr sz="1550" spc="10" dirty="0">
                <a:solidFill>
                  <a:srgbClr val="435368"/>
                </a:solidFill>
                <a:latin typeface="Calibri"/>
                <a:cs typeface="Calibri"/>
              </a:rPr>
              <a:t>1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course</a:t>
            </a:r>
            <a:r>
              <a:rPr sz="1550" spc="30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internship.</a:t>
            </a:r>
            <a:endParaRPr sz="1550">
              <a:latin typeface="Calibri"/>
              <a:cs typeface="Calibri"/>
            </a:endParaRPr>
          </a:p>
          <a:p>
            <a:pPr marL="1066165" lvl="1" indent="-107314">
              <a:lnSpc>
                <a:spcPct val="100000"/>
              </a:lnSpc>
              <a:spcBef>
                <a:spcPts val="995"/>
              </a:spcBef>
              <a:buChar char="-"/>
              <a:tabLst>
                <a:tab pos="1066800" algn="l"/>
              </a:tabLst>
            </a:pPr>
            <a:r>
              <a:rPr sz="1550" spc="10" dirty="0">
                <a:solidFill>
                  <a:srgbClr val="435368"/>
                </a:solidFill>
                <a:latin typeface="Calibri"/>
                <a:cs typeface="Calibri"/>
              </a:rPr>
              <a:t>Manage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current student, recruiter </a:t>
            </a:r>
            <a:r>
              <a:rPr sz="1550" spc="-5" dirty="0">
                <a:solidFill>
                  <a:srgbClr val="435368"/>
                </a:solidFill>
                <a:latin typeface="Calibri"/>
                <a:cs typeface="Calibri"/>
              </a:rPr>
              <a:t>status </a:t>
            </a:r>
            <a:r>
              <a:rPr sz="1550" spc="5" dirty="0">
                <a:solidFill>
                  <a:srgbClr val="435368"/>
                </a:solidFill>
                <a:latin typeface="Calibri"/>
                <a:cs typeface="Calibri"/>
              </a:rPr>
              <a:t>(add,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edit, delete</a:t>
            </a:r>
            <a:r>
              <a:rPr sz="1550" spc="55" dirty="0">
                <a:solidFill>
                  <a:srgbClr val="435368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435368"/>
                </a:solidFill>
                <a:latin typeface="Calibri"/>
                <a:cs typeface="Calibri"/>
              </a:rPr>
              <a:t>students).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465</Words>
  <Application>Microsoft Office PowerPoint</Application>
  <PresentationFormat>Custom</PresentationFormat>
  <Paragraphs>197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Times New Roman</vt:lpstr>
      <vt:lpstr>Calibri</vt:lpstr>
      <vt:lpstr>Wingdings</vt:lpstr>
      <vt:lpstr>Office Theme</vt:lpstr>
      <vt:lpstr>FPT STUDENT INTERNSHIP  MANAGEMENT SYSTEM</vt:lpstr>
      <vt:lpstr>OUR TEAM</vt:lpstr>
      <vt:lpstr>TABLE OF CONTENTS</vt:lpstr>
      <vt:lpstr>01</vt:lpstr>
      <vt:lpstr>CURRENT SITUATION</vt:lpstr>
      <vt:lpstr>CURRENT SITUATION</vt:lpstr>
      <vt:lpstr>CURRENT SITUATION</vt:lpstr>
      <vt:lpstr>PowerPoint Presentation</vt:lpstr>
      <vt:lpstr>Solution</vt:lpstr>
      <vt:lpstr>Solution</vt:lpstr>
      <vt:lpstr>02</vt:lpstr>
      <vt:lpstr>TEAMWORK</vt:lpstr>
      <vt:lpstr>SOFTWARE PROCESS MODEL</vt:lpstr>
      <vt:lpstr>PROJECT MANAGEMENT PLAN</vt:lpstr>
      <vt:lpstr>RISK MANAGEMENT</vt:lpstr>
      <vt:lpstr>PROJECT TOOLS</vt:lpstr>
      <vt:lpstr>03</vt:lpstr>
      <vt:lpstr>USECASE DIAGRAM</vt:lpstr>
      <vt:lpstr>USER REQUIREMENT</vt:lpstr>
      <vt:lpstr>SYSTEM REQUIREMENT</vt:lpstr>
      <vt:lpstr>NON-FUNCTIONAL REQUIREMENT</vt:lpstr>
      <vt:lpstr>04</vt:lpstr>
      <vt:lpstr>SYSTEM OVERVIEW</vt:lpstr>
      <vt:lpstr>ARCHITECTURAL LAYERS DESIGN</vt:lpstr>
      <vt:lpstr>05</vt:lpstr>
      <vt:lpstr>DATABASE DIAGRAM</vt:lpstr>
      <vt:lpstr>PowerPoint Presentation</vt:lpstr>
      <vt:lpstr>PowerPoint Presentation</vt:lpstr>
      <vt:lpstr>CLASS DIAGRAM</vt:lpstr>
      <vt:lpstr>SEQUENCE DIAGRAM</vt:lpstr>
      <vt:lpstr>07</vt:lpstr>
      <vt:lpstr>INTRODUCTION</vt:lpstr>
      <vt:lpstr>TESTING TOOLS</vt:lpstr>
      <vt:lpstr>TESTING ENVIRONMENT</vt:lpstr>
      <vt:lpstr>RESOURCES &amp; RESPONSIBILITIES</vt:lpstr>
      <vt:lpstr>TEST PROCESS</vt:lpstr>
      <vt:lpstr>TEST MODEL</vt:lpstr>
      <vt:lpstr>TYPE OF TESTING</vt:lpstr>
      <vt:lpstr>DEFECT LOG</vt:lpstr>
      <vt:lpstr>TEST REPORT</vt:lpstr>
      <vt:lpstr>PowerPoint 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FPT STUDENT INTERNSHIP  MANAGEMENT SYSTEM</dc:title>
  <cp:lastModifiedBy>kiên max</cp:lastModifiedBy>
  <cp:revision>1</cp:revision>
  <dcterms:created xsi:type="dcterms:W3CDTF">2020-11-30T20:30:04Z</dcterms:created>
  <dcterms:modified xsi:type="dcterms:W3CDTF">2020-12-15T14:53:14Z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2020-12-15T00:00:00Z</vt:filetime>
  </property>
  <property fmtid="{D5CDD505-2E9C-101B-9397-08002B2CF9AE}" pid="3" name="LastSaved">
    <vt:filetime>2020-12-15T00:00:00Z</vt:filetime>
  </property>
</Properties>
</file>